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02" r:id="rId1"/>
  </p:sldMasterIdLst>
  <p:notesMasterIdLst>
    <p:notesMasterId r:id="rId14"/>
  </p:notesMasterIdLst>
  <p:sldIdLst>
    <p:sldId id="256" r:id="rId2"/>
    <p:sldId id="258" r:id="rId3"/>
    <p:sldId id="271" r:id="rId4"/>
    <p:sldId id="272" r:id="rId5"/>
    <p:sldId id="273" r:id="rId6"/>
    <p:sldId id="274" r:id="rId7"/>
    <p:sldId id="275" r:id="rId8"/>
    <p:sldId id="277" r:id="rId9"/>
    <p:sldId id="278" r:id="rId10"/>
    <p:sldId id="279" r:id="rId11"/>
    <p:sldId id="276" r:id="rId12"/>
    <p:sldId id="268" r:id="rId13"/>
  </p:sldIdLst>
  <p:sldSz cx="12192000" cy="6858000"/>
  <p:notesSz cx="6807200" cy="9939338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entury Gothic" panose="020B0502020202020204" pitchFamily="34" charset="0"/>
      <p:regular r:id="rId19"/>
      <p:bold r:id="rId20"/>
      <p:italic r:id="rId21"/>
      <p:boldItalic r:id="rId22"/>
    </p:embeddedFont>
    <p:embeddedFont>
      <p:font typeface="Wingdings 3" panose="05040102010807070707" pitchFamily="18" charset="2"/>
      <p:regular r:id="rId2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9" roundtripDataSignature="AMtx7miCDcuDtZbqxn77rpcFWLpYkdSww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35" autoAdjust="0"/>
    <p:restoredTop sz="56140" autoAdjust="0"/>
  </p:normalViewPr>
  <p:slideViewPr>
    <p:cSldViewPr snapToGrid="0">
      <p:cViewPr varScale="1">
        <p:scale>
          <a:sx n="61" d="100"/>
          <a:sy n="61" d="100"/>
        </p:scale>
        <p:origin x="250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30" Type="http://schemas.openxmlformats.org/officeDocument/2006/relationships/presProps" Target="presProps.xml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21.pn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2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ACBD37-0E2D-4B98-98C0-B31638565CCC}" type="doc">
      <dgm:prSet loTypeId="urn:microsoft.com/office/officeart/2005/8/layout/vProcess5" loCatId="process" qsTypeId="urn:microsoft.com/office/officeart/2005/8/quickstyle/simple5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AE7A7CCB-D237-4B1A-83B9-C77754A33CBB}">
      <dgm:prSet/>
      <dgm:spPr/>
      <dgm:t>
        <a:bodyPr/>
        <a:lstStyle/>
        <a:p>
          <a:r>
            <a:rPr lang="en-AU" b="0" i="0" dirty="0"/>
            <a:t>Centred on individual growth</a:t>
          </a:r>
          <a:endParaRPr lang="en-US" dirty="0"/>
        </a:p>
      </dgm:t>
    </dgm:pt>
    <dgm:pt modelId="{D7A61A9C-C21A-4397-8C49-1526BE5C69A4}" type="parTrans" cxnId="{A7A112B6-D510-47B2-826C-B285122399D1}">
      <dgm:prSet/>
      <dgm:spPr/>
      <dgm:t>
        <a:bodyPr/>
        <a:lstStyle/>
        <a:p>
          <a:endParaRPr lang="en-US"/>
        </a:p>
      </dgm:t>
    </dgm:pt>
    <dgm:pt modelId="{73C4E7D3-CF25-4458-B6FB-3465DB621DF6}" type="sibTrans" cxnId="{A7A112B6-D510-47B2-826C-B285122399D1}">
      <dgm:prSet/>
      <dgm:spPr/>
      <dgm:t>
        <a:bodyPr/>
        <a:lstStyle/>
        <a:p>
          <a:endParaRPr lang="en-US"/>
        </a:p>
      </dgm:t>
    </dgm:pt>
    <dgm:pt modelId="{E2B37226-92F2-455D-B6E3-A1AC64AF0471}">
      <dgm:prSet/>
      <dgm:spPr/>
      <dgm:t>
        <a:bodyPr/>
        <a:lstStyle/>
        <a:p>
          <a:r>
            <a:rPr lang="en-AU" b="0" i="0"/>
            <a:t>Real world and relevant</a:t>
          </a:r>
          <a:endParaRPr lang="en-US"/>
        </a:p>
      </dgm:t>
    </dgm:pt>
    <dgm:pt modelId="{CE750FBD-ED14-413E-8762-5FCA4B2BA473}" type="parTrans" cxnId="{3B48ECC4-BCFC-432C-A888-D300A10DC222}">
      <dgm:prSet/>
      <dgm:spPr/>
      <dgm:t>
        <a:bodyPr/>
        <a:lstStyle/>
        <a:p>
          <a:endParaRPr lang="en-US"/>
        </a:p>
      </dgm:t>
    </dgm:pt>
    <dgm:pt modelId="{F07C0492-8D56-4685-B8AE-006C414913BC}" type="sibTrans" cxnId="{3B48ECC4-BCFC-432C-A888-D300A10DC222}">
      <dgm:prSet/>
      <dgm:spPr/>
      <dgm:t>
        <a:bodyPr/>
        <a:lstStyle/>
        <a:p>
          <a:endParaRPr lang="en-US"/>
        </a:p>
      </dgm:t>
    </dgm:pt>
    <dgm:pt modelId="{F1B7B2A1-9989-4222-B4EA-60106823A131}">
      <dgm:prSet/>
      <dgm:spPr/>
      <dgm:t>
        <a:bodyPr/>
        <a:lstStyle/>
        <a:p>
          <a:r>
            <a:rPr lang="en-AU" b="0" i="0"/>
            <a:t>Relies on respectful relationships</a:t>
          </a:r>
          <a:endParaRPr lang="en-US"/>
        </a:p>
      </dgm:t>
    </dgm:pt>
    <dgm:pt modelId="{FB3AD87B-5E63-437E-A853-AA4F3FCF2756}" type="parTrans" cxnId="{93238CFC-74A3-47DD-8853-6EBCBF6ADD28}">
      <dgm:prSet/>
      <dgm:spPr/>
      <dgm:t>
        <a:bodyPr/>
        <a:lstStyle/>
        <a:p>
          <a:endParaRPr lang="en-US"/>
        </a:p>
      </dgm:t>
    </dgm:pt>
    <dgm:pt modelId="{A54DF8E3-B520-4693-84D1-6F481A99D2AE}" type="sibTrans" cxnId="{93238CFC-74A3-47DD-8853-6EBCBF6ADD28}">
      <dgm:prSet/>
      <dgm:spPr/>
      <dgm:t>
        <a:bodyPr/>
        <a:lstStyle/>
        <a:p>
          <a:endParaRPr lang="en-US"/>
        </a:p>
      </dgm:t>
    </dgm:pt>
    <dgm:pt modelId="{AD2D9E3C-FF09-40D8-9F21-B73A5FB8DBAC}">
      <dgm:prSet/>
      <dgm:spPr/>
      <dgm:t>
        <a:bodyPr/>
        <a:lstStyle/>
        <a:p>
          <a:r>
            <a:rPr lang="en-AU" b="0" i="0" dirty="0"/>
            <a:t>Is driven by passion and aspiration</a:t>
          </a:r>
          <a:endParaRPr lang="en-US" dirty="0"/>
        </a:p>
      </dgm:t>
    </dgm:pt>
    <dgm:pt modelId="{806CC22D-6C9C-445B-8ECC-D905AC2A7493}" type="parTrans" cxnId="{4C22B18B-3AB7-4E73-B174-FF4E0354C4D0}">
      <dgm:prSet/>
      <dgm:spPr/>
      <dgm:t>
        <a:bodyPr/>
        <a:lstStyle/>
        <a:p>
          <a:endParaRPr lang="en-US"/>
        </a:p>
      </dgm:t>
    </dgm:pt>
    <dgm:pt modelId="{B7C1837E-7CE9-4903-8C7B-D65A5A70FA89}" type="sibTrans" cxnId="{4C22B18B-3AB7-4E73-B174-FF4E0354C4D0}">
      <dgm:prSet/>
      <dgm:spPr/>
      <dgm:t>
        <a:bodyPr/>
        <a:lstStyle/>
        <a:p>
          <a:endParaRPr lang="en-US"/>
        </a:p>
      </dgm:t>
    </dgm:pt>
    <dgm:pt modelId="{451E2D17-14F1-4CC6-8D52-CBFEA04A0D35}" type="pres">
      <dgm:prSet presAssocID="{31ACBD37-0E2D-4B98-98C0-B31638565CCC}" presName="outerComposite" presStyleCnt="0">
        <dgm:presLayoutVars>
          <dgm:chMax val="5"/>
          <dgm:dir/>
          <dgm:resizeHandles val="exact"/>
        </dgm:presLayoutVars>
      </dgm:prSet>
      <dgm:spPr/>
    </dgm:pt>
    <dgm:pt modelId="{CED1CA23-2D4C-474E-B064-5CCEA43EEFC9}" type="pres">
      <dgm:prSet presAssocID="{31ACBD37-0E2D-4B98-98C0-B31638565CCC}" presName="dummyMaxCanvas" presStyleCnt="0">
        <dgm:presLayoutVars/>
      </dgm:prSet>
      <dgm:spPr/>
    </dgm:pt>
    <dgm:pt modelId="{91C361E0-77B3-4580-84D9-C632D4562478}" type="pres">
      <dgm:prSet presAssocID="{31ACBD37-0E2D-4B98-98C0-B31638565CCC}" presName="FourNodes_1" presStyleLbl="node1" presStyleIdx="0" presStyleCnt="4">
        <dgm:presLayoutVars>
          <dgm:bulletEnabled val="1"/>
        </dgm:presLayoutVars>
      </dgm:prSet>
      <dgm:spPr/>
    </dgm:pt>
    <dgm:pt modelId="{1B21D28E-B801-4A39-A7E2-B40581B3512D}" type="pres">
      <dgm:prSet presAssocID="{31ACBD37-0E2D-4B98-98C0-B31638565CCC}" presName="FourNodes_2" presStyleLbl="node1" presStyleIdx="1" presStyleCnt="4">
        <dgm:presLayoutVars>
          <dgm:bulletEnabled val="1"/>
        </dgm:presLayoutVars>
      </dgm:prSet>
      <dgm:spPr/>
    </dgm:pt>
    <dgm:pt modelId="{55F535BC-ED56-414B-B8E4-86C0F7EEEDD5}" type="pres">
      <dgm:prSet presAssocID="{31ACBD37-0E2D-4B98-98C0-B31638565CCC}" presName="FourNodes_3" presStyleLbl="node1" presStyleIdx="2" presStyleCnt="4">
        <dgm:presLayoutVars>
          <dgm:bulletEnabled val="1"/>
        </dgm:presLayoutVars>
      </dgm:prSet>
      <dgm:spPr/>
    </dgm:pt>
    <dgm:pt modelId="{9F3663D2-DEA0-4C28-BF75-F0281370156E}" type="pres">
      <dgm:prSet presAssocID="{31ACBD37-0E2D-4B98-98C0-B31638565CCC}" presName="FourNodes_4" presStyleLbl="node1" presStyleIdx="3" presStyleCnt="4">
        <dgm:presLayoutVars>
          <dgm:bulletEnabled val="1"/>
        </dgm:presLayoutVars>
      </dgm:prSet>
      <dgm:spPr/>
    </dgm:pt>
    <dgm:pt modelId="{6E3BC758-FB61-48DF-9327-A55DC9ABCE87}" type="pres">
      <dgm:prSet presAssocID="{31ACBD37-0E2D-4B98-98C0-B31638565CCC}" presName="FourConn_1-2" presStyleLbl="fgAccFollowNode1" presStyleIdx="0" presStyleCnt="3">
        <dgm:presLayoutVars>
          <dgm:bulletEnabled val="1"/>
        </dgm:presLayoutVars>
      </dgm:prSet>
      <dgm:spPr/>
    </dgm:pt>
    <dgm:pt modelId="{63717C8F-F5A5-44DA-B6D6-8E92F5300F47}" type="pres">
      <dgm:prSet presAssocID="{31ACBD37-0E2D-4B98-98C0-B31638565CCC}" presName="FourConn_2-3" presStyleLbl="fgAccFollowNode1" presStyleIdx="1" presStyleCnt="3">
        <dgm:presLayoutVars>
          <dgm:bulletEnabled val="1"/>
        </dgm:presLayoutVars>
      </dgm:prSet>
      <dgm:spPr/>
    </dgm:pt>
    <dgm:pt modelId="{CFC7B6DD-1FF0-4A35-B209-D99BFCF64A1A}" type="pres">
      <dgm:prSet presAssocID="{31ACBD37-0E2D-4B98-98C0-B31638565CCC}" presName="FourConn_3-4" presStyleLbl="fgAccFollowNode1" presStyleIdx="2" presStyleCnt="3">
        <dgm:presLayoutVars>
          <dgm:bulletEnabled val="1"/>
        </dgm:presLayoutVars>
      </dgm:prSet>
      <dgm:spPr/>
    </dgm:pt>
    <dgm:pt modelId="{B8948EF0-091E-4979-B1E2-395B34BF787F}" type="pres">
      <dgm:prSet presAssocID="{31ACBD37-0E2D-4B98-98C0-B31638565CCC}" presName="FourNodes_1_text" presStyleLbl="node1" presStyleIdx="3" presStyleCnt="4">
        <dgm:presLayoutVars>
          <dgm:bulletEnabled val="1"/>
        </dgm:presLayoutVars>
      </dgm:prSet>
      <dgm:spPr/>
    </dgm:pt>
    <dgm:pt modelId="{9842F1FB-6796-4756-96E2-61B20429D553}" type="pres">
      <dgm:prSet presAssocID="{31ACBD37-0E2D-4B98-98C0-B31638565CCC}" presName="FourNodes_2_text" presStyleLbl="node1" presStyleIdx="3" presStyleCnt="4">
        <dgm:presLayoutVars>
          <dgm:bulletEnabled val="1"/>
        </dgm:presLayoutVars>
      </dgm:prSet>
      <dgm:spPr/>
    </dgm:pt>
    <dgm:pt modelId="{3B052E42-0809-4A0D-B5FB-090C3F78B7B3}" type="pres">
      <dgm:prSet presAssocID="{31ACBD37-0E2D-4B98-98C0-B31638565CCC}" presName="FourNodes_3_text" presStyleLbl="node1" presStyleIdx="3" presStyleCnt="4">
        <dgm:presLayoutVars>
          <dgm:bulletEnabled val="1"/>
        </dgm:presLayoutVars>
      </dgm:prSet>
      <dgm:spPr/>
    </dgm:pt>
    <dgm:pt modelId="{EB6D2A01-16CB-4118-A684-290CB4D817F0}" type="pres">
      <dgm:prSet presAssocID="{31ACBD37-0E2D-4B98-98C0-B31638565CCC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AA582C03-849C-4D78-9C94-B5D50532EB58}" type="presOf" srcId="{AE7A7CCB-D237-4B1A-83B9-C77754A33CBB}" destId="{91C361E0-77B3-4580-84D9-C632D4562478}" srcOrd="0" destOrd="0" presId="urn:microsoft.com/office/officeart/2005/8/layout/vProcess5"/>
    <dgm:cxn modelId="{B56A251E-DE8E-472A-8DFB-AA5E725657D7}" type="presOf" srcId="{31ACBD37-0E2D-4B98-98C0-B31638565CCC}" destId="{451E2D17-14F1-4CC6-8D52-CBFEA04A0D35}" srcOrd="0" destOrd="0" presId="urn:microsoft.com/office/officeart/2005/8/layout/vProcess5"/>
    <dgm:cxn modelId="{84EDDA2B-7E19-4BBE-9665-235F51A4E86C}" type="presOf" srcId="{F07C0492-8D56-4685-B8AE-006C414913BC}" destId="{63717C8F-F5A5-44DA-B6D6-8E92F5300F47}" srcOrd="0" destOrd="0" presId="urn:microsoft.com/office/officeart/2005/8/layout/vProcess5"/>
    <dgm:cxn modelId="{841A9731-21FB-4BDD-A2A7-BA52BE0D75F1}" type="presOf" srcId="{F1B7B2A1-9989-4222-B4EA-60106823A131}" destId="{55F535BC-ED56-414B-B8E4-86C0F7EEEDD5}" srcOrd="0" destOrd="0" presId="urn:microsoft.com/office/officeart/2005/8/layout/vProcess5"/>
    <dgm:cxn modelId="{4DEAC967-10CB-46AA-9F4C-F5A92C7A8629}" type="presOf" srcId="{A54DF8E3-B520-4693-84D1-6F481A99D2AE}" destId="{CFC7B6DD-1FF0-4A35-B209-D99BFCF64A1A}" srcOrd="0" destOrd="0" presId="urn:microsoft.com/office/officeart/2005/8/layout/vProcess5"/>
    <dgm:cxn modelId="{7B7C3958-0558-4675-BD66-2A149775A49C}" type="presOf" srcId="{E2B37226-92F2-455D-B6E3-A1AC64AF0471}" destId="{1B21D28E-B801-4A39-A7E2-B40581B3512D}" srcOrd="0" destOrd="0" presId="urn:microsoft.com/office/officeart/2005/8/layout/vProcess5"/>
    <dgm:cxn modelId="{9E3EA87A-C7EA-4CD0-8E6C-E5DAA72E15B4}" type="presOf" srcId="{AE7A7CCB-D237-4B1A-83B9-C77754A33CBB}" destId="{B8948EF0-091E-4979-B1E2-395B34BF787F}" srcOrd="1" destOrd="0" presId="urn:microsoft.com/office/officeart/2005/8/layout/vProcess5"/>
    <dgm:cxn modelId="{A7BA7484-BD79-4903-BF3D-61AD57A6D428}" type="presOf" srcId="{73C4E7D3-CF25-4458-B6FB-3465DB621DF6}" destId="{6E3BC758-FB61-48DF-9327-A55DC9ABCE87}" srcOrd="0" destOrd="0" presId="urn:microsoft.com/office/officeart/2005/8/layout/vProcess5"/>
    <dgm:cxn modelId="{4C22B18B-3AB7-4E73-B174-FF4E0354C4D0}" srcId="{31ACBD37-0E2D-4B98-98C0-B31638565CCC}" destId="{AD2D9E3C-FF09-40D8-9F21-B73A5FB8DBAC}" srcOrd="3" destOrd="0" parTransId="{806CC22D-6C9C-445B-8ECC-D905AC2A7493}" sibTransId="{B7C1837E-7CE9-4903-8C7B-D65A5A70FA89}"/>
    <dgm:cxn modelId="{70C6738E-60A8-462D-9FF5-5060D5DC3D51}" type="presOf" srcId="{AD2D9E3C-FF09-40D8-9F21-B73A5FB8DBAC}" destId="{9F3663D2-DEA0-4C28-BF75-F0281370156E}" srcOrd="0" destOrd="0" presId="urn:microsoft.com/office/officeart/2005/8/layout/vProcess5"/>
    <dgm:cxn modelId="{8003B4A0-EBEC-4528-878E-76D85AD997A8}" type="presOf" srcId="{AD2D9E3C-FF09-40D8-9F21-B73A5FB8DBAC}" destId="{EB6D2A01-16CB-4118-A684-290CB4D817F0}" srcOrd="1" destOrd="0" presId="urn:microsoft.com/office/officeart/2005/8/layout/vProcess5"/>
    <dgm:cxn modelId="{A7A112B6-D510-47B2-826C-B285122399D1}" srcId="{31ACBD37-0E2D-4B98-98C0-B31638565CCC}" destId="{AE7A7CCB-D237-4B1A-83B9-C77754A33CBB}" srcOrd="0" destOrd="0" parTransId="{D7A61A9C-C21A-4397-8C49-1526BE5C69A4}" sibTransId="{73C4E7D3-CF25-4458-B6FB-3465DB621DF6}"/>
    <dgm:cxn modelId="{7CA21CBA-F2AA-4C2E-A476-8677BD601A30}" type="presOf" srcId="{F1B7B2A1-9989-4222-B4EA-60106823A131}" destId="{3B052E42-0809-4A0D-B5FB-090C3F78B7B3}" srcOrd="1" destOrd="0" presId="urn:microsoft.com/office/officeart/2005/8/layout/vProcess5"/>
    <dgm:cxn modelId="{42FA6CC3-7D2B-43AB-947B-8918D3E63808}" type="presOf" srcId="{E2B37226-92F2-455D-B6E3-A1AC64AF0471}" destId="{9842F1FB-6796-4756-96E2-61B20429D553}" srcOrd="1" destOrd="0" presId="urn:microsoft.com/office/officeart/2005/8/layout/vProcess5"/>
    <dgm:cxn modelId="{3B48ECC4-BCFC-432C-A888-D300A10DC222}" srcId="{31ACBD37-0E2D-4B98-98C0-B31638565CCC}" destId="{E2B37226-92F2-455D-B6E3-A1AC64AF0471}" srcOrd="1" destOrd="0" parTransId="{CE750FBD-ED14-413E-8762-5FCA4B2BA473}" sibTransId="{F07C0492-8D56-4685-B8AE-006C414913BC}"/>
    <dgm:cxn modelId="{93238CFC-74A3-47DD-8853-6EBCBF6ADD28}" srcId="{31ACBD37-0E2D-4B98-98C0-B31638565CCC}" destId="{F1B7B2A1-9989-4222-B4EA-60106823A131}" srcOrd="2" destOrd="0" parTransId="{FB3AD87B-5E63-437E-A853-AA4F3FCF2756}" sibTransId="{A54DF8E3-B520-4693-84D1-6F481A99D2AE}"/>
    <dgm:cxn modelId="{2A7A3E81-4239-44C8-BED9-E43F3427A70D}" type="presParOf" srcId="{451E2D17-14F1-4CC6-8D52-CBFEA04A0D35}" destId="{CED1CA23-2D4C-474E-B064-5CCEA43EEFC9}" srcOrd="0" destOrd="0" presId="urn:microsoft.com/office/officeart/2005/8/layout/vProcess5"/>
    <dgm:cxn modelId="{88E3D4C2-5795-41B5-808B-0221CE78B9ED}" type="presParOf" srcId="{451E2D17-14F1-4CC6-8D52-CBFEA04A0D35}" destId="{91C361E0-77B3-4580-84D9-C632D4562478}" srcOrd="1" destOrd="0" presId="urn:microsoft.com/office/officeart/2005/8/layout/vProcess5"/>
    <dgm:cxn modelId="{A66100CF-FEE5-41E7-937A-F3F54FBCB8EC}" type="presParOf" srcId="{451E2D17-14F1-4CC6-8D52-CBFEA04A0D35}" destId="{1B21D28E-B801-4A39-A7E2-B40581B3512D}" srcOrd="2" destOrd="0" presId="urn:microsoft.com/office/officeart/2005/8/layout/vProcess5"/>
    <dgm:cxn modelId="{B0F958DC-AF6C-4872-8D51-9C2083DF7D08}" type="presParOf" srcId="{451E2D17-14F1-4CC6-8D52-CBFEA04A0D35}" destId="{55F535BC-ED56-414B-B8E4-86C0F7EEEDD5}" srcOrd="3" destOrd="0" presId="urn:microsoft.com/office/officeart/2005/8/layout/vProcess5"/>
    <dgm:cxn modelId="{A9E087F9-926A-425B-843C-94B25BAA5B35}" type="presParOf" srcId="{451E2D17-14F1-4CC6-8D52-CBFEA04A0D35}" destId="{9F3663D2-DEA0-4C28-BF75-F0281370156E}" srcOrd="4" destOrd="0" presId="urn:microsoft.com/office/officeart/2005/8/layout/vProcess5"/>
    <dgm:cxn modelId="{410A5E02-88CC-4D8C-9DB0-84ACC360C4EC}" type="presParOf" srcId="{451E2D17-14F1-4CC6-8D52-CBFEA04A0D35}" destId="{6E3BC758-FB61-48DF-9327-A55DC9ABCE87}" srcOrd="5" destOrd="0" presId="urn:microsoft.com/office/officeart/2005/8/layout/vProcess5"/>
    <dgm:cxn modelId="{C356C0FF-E80B-4888-A668-AC3E4717C6B5}" type="presParOf" srcId="{451E2D17-14F1-4CC6-8D52-CBFEA04A0D35}" destId="{63717C8F-F5A5-44DA-B6D6-8E92F5300F47}" srcOrd="6" destOrd="0" presId="urn:microsoft.com/office/officeart/2005/8/layout/vProcess5"/>
    <dgm:cxn modelId="{4CD2421C-B85D-41FA-82D4-E6E3F762E598}" type="presParOf" srcId="{451E2D17-14F1-4CC6-8D52-CBFEA04A0D35}" destId="{CFC7B6DD-1FF0-4A35-B209-D99BFCF64A1A}" srcOrd="7" destOrd="0" presId="urn:microsoft.com/office/officeart/2005/8/layout/vProcess5"/>
    <dgm:cxn modelId="{13C5CE81-C093-4EC7-9510-47F84831EF56}" type="presParOf" srcId="{451E2D17-14F1-4CC6-8D52-CBFEA04A0D35}" destId="{B8948EF0-091E-4979-B1E2-395B34BF787F}" srcOrd="8" destOrd="0" presId="urn:microsoft.com/office/officeart/2005/8/layout/vProcess5"/>
    <dgm:cxn modelId="{0D50B649-967D-47F7-8D26-4213C92B9EC0}" type="presParOf" srcId="{451E2D17-14F1-4CC6-8D52-CBFEA04A0D35}" destId="{9842F1FB-6796-4756-96E2-61B20429D553}" srcOrd="9" destOrd="0" presId="urn:microsoft.com/office/officeart/2005/8/layout/vProcess5"/>
    <dgm:cxn modelId="{581F1A77-B427-4D5E-9DD1-3DF77CF627D3}" type="presParOf" srcId="{451E2D17-14F1-4CC6-8D52-CBFEA04A0D35}" destId="{3B052E42-0809-4A0D-B5FB-090C3F78B7B3}" srcOrd="10" destOrd="0" presId="urn:microsoft.com/office/officeart/2005/8/layout/vProcess5"/>
    <dgm:cxn modelId="{C17DC304-0343-4258-BD92-3D34BC9002F6}" type="presParOf" srcId="{451E2D17-14F1-4CC6-8D52-CBFEA04A0D35}" destId="{EB6D2A01-16CB-4118-A684-290CB4D817F0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709931A-DD74-4E8C-A5F4-A4F3D0DA0A37}" type="doc">
      <dgm:prSet loTypeId="urn:microsoft.com/office/officeart/2008/layout/LinedList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8C561755-8024-4C3C-B05A-FB0D54926C6F}">
      <dgm:prSet/>
      <dgm:spPr/>
      <dgm:t>
        <a:bodyPr/>
        <a:lstStyle/>
        <a:p>
          <a:r>
            <a:rPr lang="en-AU" b="0" i="0" dirty="0"/>
            <a:t>Mandatory and Elective Subjects Set and designed by the Department of Education.</a:t>
          </a:r>
          <a:endParaRPr lang="en-US" dirty="0"/>
        </a:p>
      </dgm:t>
    </dgm:pt>
    <dgm:pt modelId="{6DE8F352-9D0F-47F6-AE95-737659CC7CFF}" type="parTrans" cxnId="{B435F065-B1AA-4024-8020-FBA7DFD25787}">
      <dgm:prSet/>
      <dgm:spPr/>
      <dgm:t>
        <a:bodyPr/>
        <a:lstStyle/>
        <a:p>
          <a:endParaRPr lang="en-US"/>
        </a:p>
      </dgm:t>
    </dgm:pt>
    <dgm:pt modelId="{6346B7E3-3BF7-4D96-B321-4285F4BDBFC5}" type="sibTrans" cxnId="{B435F065-B1AA-4024-8020-FBA7DFD25787}">
      <dgm:prSet/>
      <dgm:spPr/>
      <dgm:t>
        <a:bodyPr/>
        <a:lstStyle/>
        <a:p>
          <a:endParaRPr lang="en-US"/>
        </a:p>
      </dgm:t>
    </dgm:pt>
    <dgm:pt modelId="{6B778F46-3FB9-4FFC-851B-E48E8B58DD08}">
      <dgm:prSet/>
      <dgm:spPr/>
      <dgm:t>
        <a:bodyPr/>
        <a:lstStyle/>
        <a:p>
          <a:r>
            <a:rPr lang="en-AU" b="0" i="0" dirty="0"/>
            <a:t>Teachers teach to the curriculum and assess students against set outcomes. </a:t>
          </a:r>
          <a:endParaRPr lang="en-US" dirty="0"/>
        </a:p>
      </dgm:t>
    </dgm:pt>
    <dgm:pt modelId="{0349A099-A66D-4E1D-8CEC-D6C716481972}" type="parTrans" cxnId="{D6D090BA-873F-4285-91C0-45FE7E55133A}">
      <dgm:prSet/>
      <dgm:spPr/>
      <dgm:t>
        <a:bodyPr/>
        <a:lstStyle/>
        <a:p>
          <a:endParaRPr lang="en-US"/>
        </a:p>
      </dgm:t>
    </dgm:pt>
    <dgm:pt modelId="{30C3AD0F-336A-4179-B11E-5D3817AE7E07}" type="sibTrans" cxnId="{D6D090BA-873F-4285-91C0-45FE7E55133A}">
      <dgm:prSet/>
      <dgm:spPr/>
      <dgm:t>
        <a:bodyPr/>
        <a:lstStyle/>
        <a:p>
          <a:endParaRPr lang="en-US"/>
        </a:p>
      </dgm:t>
    </dgm:pt>
    <dgm:pt modelId="{4210449E-E7E8-4E13-9FFD-03A6C568EF27}">
      <dgm:prSet/>
      <dgm:spPr/>
      <dgm:t>
        <a:bodyPr/>
        <a:lstStyle/>
        <a:p>
          <a:r>
            <a:rPr lang="en-AU" b="0" i="0"/>
            <a:t>Students move between 7 individual subjects and 7 teachers </a:t>
          </a:r>
          <a:endParaRPr lang="en-US"/>
        </a:p>
      </dgm:t>
    </dgm:pt>
    <dgm:pt modelId="{4B398A2F-E301-40CA-BB7D-3BBD9D29601A}" type="parTrans" cxnId="{8DC1CD32-04E7-4800-BC68-E4B8CD3893E1}">
      <dgm:prSet/>
      <dgm:spPr/>
      <dgm:t>
        <a:bodyPr/>
        <a:lstStyle/>
        <a:p>
          <a:endParaRPr lang="en-US"/>
        </a:p>
      </dgm:t>
    </dgm:pt>
    <dgm:pt modelId="{A9BA9236-F8CF-414B-A410-9C65AE013B03}" type="sibTrans" cxnId="{8DC1CD32-04E7-4800-BC68-E4B8CD3893E1}">
      <dgm:prSet/>
      <dgm:spPr/>
      <dgm:t>
        <a:bodyPr/>
        <a:lstStyle/>
        <a:p>
          <a:endParaRPr lang="en-US"/>
        </a:p>
      </dgm:t>
    </dgm:pt>
    <dgm:pt modelId="{0F52B401-9826-46E3-8C39-BBDFCC33E7AB}">
      <dgm:prSet/>
      <dgm:spPr/>
      <dgm:t>
        <a:bodyPr/>
        <a:lstStyle/>
        <a:p>
          <a:r>
            <a:rPr lang="en-AU" b="0" i="0" dirty="0"/>
            <a:t>4x 80 min lessons per day.</a:t>
          </a:r>
          <a:endParaRPr lang="en-US" dirty="0"/>
        </a:p>
      </dgm:t>
    </dgm:pt>
    <dgm:pt modelId="{C27DBFC9-10EA-46B1-91DA-CEE4243E77E4}" type="parTrans" cxnId="{5A125A36-E1DE-415F-AE71-C78E20C3069F}">
      <dgm:prSet/>
      <dgm:spPr/>
      <dgm:t>
        <a:bodyPr/>
        <a:lstStyle/>
        <a:p>
          <a:endParaRPr lang="en-US"/>
        </a:p>
      </dgm:t>
    </dgm:pt>
    <dgm:pt modelId="{8C1E0FB5-C7B2-4102-8BA4-D4C369A622D6}" type="sibTrans" cxnId="{5A125A36-E1DE-415F-AE71-C78E20C3069F}">
      <dgm:prSet/>
      <dgm:spPr/>
      <dgm:t>
        <a:bodyPr/>
        <a:lstStyle/>
        <a:p>
          <a:endParaRPr lang="en-US"/>
        </a:p>
      </dgm:t>
    </dgm:pt>
    <dgm:pt modelId="{840402EE-26A3-4141-8111-B559AD4E5F9E}" type="pres">
      <dgm:prSet presAssocID="{7709931A-DD74-4E8C-A5F4-A4F3D0DA0A37}" presName="vert0" presStyleCnt="0">
        <dgm:presLayoutVars>
          <dgm:dir/>
          <dgm:animOne val="branch"/>
          <dgm:animLvl val="lvl"/>
        </dgm:presLayoutVars>
      </dgm:prSet>
      <dgm:spPr/>
    </dgm:pt>
    <dgm:pt modelId="{321455F2-88C1-49D0-B7BE-02D1795DB613}" type="pres">
      <dgm:prSet presAssocID="{8C561755-8024-4C3C-B05A-FB0D54926C6F}" presName="thickLine" presStyleLbl="alignNode1" presStyleIdx="0" presStyleCnt="4"/>
      <dgm:spPr/>
    </dgm:pt>
    <dgm:pt modelId="{7D1B0A35-6A94-4F57-BB76-62BF764972E8}" type="pres">
      <dgm:prSet presAssocID="{8C561755-8024-4C3C-B05A-FB0D54926C6F}" presName="horz1" presStyleCnt="0"/>
      <dgm:spPr/>
    </dgm:pt>
    <dgm:pt modelId="{2CF465ED-C7E5-4CCE-94BA-3A3F8E15E665}" type="pres">
      <dgm:prSet presAssocID="{8C561755-8024-4C3C-B05A-FB0D54926C6F}" presName="tx1" presStyleLbl="revTx" presStyleIdx="0" presStyleCnt="4"/>
      <dgm:spPr/>
    </dgm:pt>
    <dgm:pt modelId="{9CF72493-F803-49A4-89A8-F5D4474090BF}" type="pres">
      <dgm:prSet presAssocID="{8C561755-8024-4C3C-B05A-FB0D54926C6F}" presName="vert1" presStyleCnt="0"/>
      <dgm:spPr/>
    </dgm:pt>
    <dgm:pt modelId="{40F736F0-DB8E-42CF-83B3-027DC733DBB1}" type="pres">
      <dgm:prSet presAssocID="{6B778F46-3FB9-4FFC-851B-E48E8B58DD08}" presName="thickLine" presStyleLbl="alignNode1" presStyleIdx="1" presStyleCnt="4"/>
      <dgm:spPr/>
    </dgm:pt>
    <dgm:pt modelId="{69905467-6D5C-4B2E-BABC-328DB9E0BC00}" type="pres">
      <dgm:prSet presAssocID="{6B778F46-3FB9-4FFC-851B-E48E8B58DD08}" presName="horz1" presStyleCnt="0"/>
      <dgm:spPr/>
    </dgm:pt>
    <dgm:pt modelId="{8E8CA5B5-EC98-4A9A-9EF6-DBDA0E1CA2C6}" type="pres">
      <dgm:prSet presAssocID="{6B778F46-3FB9-4FFC-851B-E48E8B58DD08}" presName="tx1" presStyleLbl="revTx" presStyleIdx="1" presStyleCnt="4"/>
      <dgm:spPr/>
    </dgm:pt>
    <dgm:pt modelId="{9A9DECAF-B029-49E9-B5B9-A027730BA505}" type="pres">
      <dgm:prSet presAssocID="{6B778F46-3FB9-4FFC-851B-E48E8B58DD08}" presName="vert1" presStyleCnt="0"/>
      <dgm:spPr/>
    </dgm:pt>
    <dgm:pt modelId="{75A48597-8093-4604-B412-B07187811002}" type="pres">
      <dgm:prSet presAssocID="{4210449E-E7E8-4E13-9FFD-03A6C568EF27}" presName="thickLine" presStyleLbl="alignNode1" presStyleIdx="2" presStyleCnt="4"/>
      <dgm:spPr/>
    </dgm:pt>
    <dgm:pt modelId="{F2E80225-0E4B-446E-BA50-55EB3E37E984}" type="pres">
      <dgm:prSet presAssocID="{4210449E-E7E8-4E13-9FFD-03A6C568EF27}" presName="horz1" presStyleCnt="0"/>
      <dgm:spPr/>
    </dgm:pt>
    <dgm:pt modelId="{F73DED5D-582A-4122-9013-E12B69937D92}" type="pres">
      <dgm:prSet presAssocID="{4210449E-E7E8-4E13-9FFD-03A6C568EF27}" presName="tx1" presStyleLbl="revTx" presStyleIdx="2" presStyleCnt="4"/>
      <dgm:spPr/>
    </dgm:pt>
    <dgm:pt modelId="{F90C5668-C570-42A2-879D-BCAF994CFF2F}" type="pres">
      <dgm:prSet presAssocID="{4210449E-E7E8-4E13-9FFD-03A6C568EF27}" presName="vert1" presStyleCnt="0"/>
      <dgm:spPr/>
    </dgm:pt>
    <dgm:pt modelId="{C1FBB167-E435-47FB-B289-866C27748654}" type="pres">
      <dgm:prSet presAssocID="{0F52B401-9826-46E3-8C39-BBDFCC33E7AB}" presName="thickLine" presStyleLbl="alignNode1" presStyleIdx="3" presStyleCnt="4"/>
      <dgm:spPr/>
    </dgm:pt>
    <dgm:pt modelId="{8C62959D-9915-43F0-9AB7-CE848697620D}" type="pres">
      <dgm:prSet presAssocID="{0F52B401-9826-46E3-8C39-BBDFCC33E7AB}" presName="horz1" presStyleCnt="0"/>
      <dgm:spPr/>
    </dgm:pt>
    <dgm:pt modelId="{06EA85FF-E4BA-43E8-B6CA-10AC75CF7741}" type="pres">
      <dgm:prSet presAssocID="{0F52B401-9826-46E3-8C39-BBDFCC33E7AB}" presName="tx1" presStyleLbl="revTx" presStyleIdx="3" presStyleCnt="4"/>
      <dgm:spPr/>
    </dgm:pt>
    <dgm:pt modelId="{07E7364E-7585-4C13-B5B1-C5A0D14E77BC}" type="pres">
      <dgm:prSet presAssocID="{0F52B401-9826-46E3-8C39-BBDFCC33E7AB}" presName="vert1" presStyleCnt="0"/>
      <dgm:spPr/>
    </dgm:pt>
  </dgm:ptLst>
  <dgm:cxnLst>
    <dgm:cxn modelId="{8BD3C402-ECF1-4954-A8C9-1328130D198B}" type="presOf" srcId="{8C561755-8024-4C3C-B05A-FB0D54926C6F}" destId="{2CF465ED-C7E5-4CCE-94BA-3A3F8E15E665}" srcOrd="0" destOrd="0" presId="urn:microsoft.com/office/officeart/2008/layout/LinedList"/>
    <dgm:cxn modelId="{8DC1CD32-04E7-4800-BC68-E4B8CD3893E1}" srcId="{7709931A-DD74-4E8C-A5F4-A4F3D0DA0A37}" destId="{4210449E-E7E8-4E13-9FFD-03A6C568EF27}" srcOrd="2" destOrd="0" parTransId="{4B398A2F-E301-40CA-BB7D-3BBD9D29601A}" sibTransId="{A9BA9236-F8CF-414B-A410-9C65AE013B03}"/>
    <dgm:cxn modelId="{5A125A36-E1DE-415F-AE71-C78E20C3069F}" srcId="{7709931A-DD74-4E8C-A5F4-A4F3D0DA0A37}" destId="{0F52B401-9826-46E3-8C39-BBDFCC33E7AB}" srcOrd="3" destOrd="0" parTransId="{C27DBFC9-10EA-46B1-91DA-CEE4243E77E4}" sibTransId="{8C1E0FB5-C7B2-4102-8BA4-D4C369A622D6}"/>
    <dgm:cxn modelId="{B435F065-B1AA-4024-8020-FBA7DFD25787}" srcId="{7709931A-DD74-4E8C-A5F4-A4F3D0DA0A37}" destId="{8C561755-8024-4C3C-B05A-FB0D54926C6F}" srcOrd="0" destOrd="0" parTransId="{6DE8F352-9D0F-47F6-AE95-737659CC7CFF}" sibTransId="{6346B7E3-3BF7-4D96-B321-4285F4BDBFC5}"/>
    <dgm:cxn modelId="{8A74114E-684D-4133-97BF-A54F6503F079}" type="presOf" srcId="{7709931A-DD74-4E8C-A5F4-A4F3D0DA0A37}" destId="{840402EE-26A3-4141-8111-B559AD4E5F9E}" srcOrd="0" destOrd="0" presId="urn:microsoft.com/office/officeart/2008/layout/LinedList"/>
    <dgm:cxn modelId="{256E6B8E-80C1-4EDF-924E-335340963907}" type="presOf" srcId="{6B778F46-3FB9-4FFC-851B-E48E8B58DD08}" destId="{8E8CA5B5-EC98-4A9A-9EF6-DBDA0E1CA2C6}" srcOrd="0" destOrd="0" presId="urn:microsoft.com/office/officeart/2008/layout/LinedList"/>
    <dgm:cxn modelId="{F4B4FAA1-4254-4544-9BDB-C5B9ED39728B}" type="presOf" srcId="{4210449E-E7E8-4E13-9FFD-03A6C568EF27}" destId="{F73DED5D-582A-4122-9013-E12B69937D92}" srcOrd="0" destOrd="0" presId="urn:microsoft.com/office/officeart/2008/layout/LinedList"/>
    <dgm:cxn modelId="{D6D090BA-873F-4285-91C0-45FE7E55133A}" srcId="{7709931A-DD74-4E8C-A5F4-A4F3D0DA0A37}" destId="{6B778F46-3FB9-4FFC-851B-E48E8B58DD08}" srcOrd="1" destOrd="0" parTransId="{0349A099-A66D-4E1D-8CEC-D6C716481972}" sibTransId="{30C3AD0F-336A-4179-B11E-5D3817AE7E07}"/>
    <dgm:cxn modelId="{4CC584C2-6EB1-4B85-9C3F-8A7D77B05DD7}" type="presOf" srcId="{0F52B401-9826-46E3-8C39-BBDFCC33E7AB}" destId="{06EA85FF-E4BA-43E8-B6CA-10AC75CF7741}" srcOrd="0" destOrd="0" presId="urn:microsoft.com/office/officeart/2008/layout/LinedList"/>
    <dgm:cxn modelId="{2E110F01-95E0-45E9-8F50-B2D7A9FD2323}" type="presParOf" srcId="{840402EE-26A3-4141-8111-B559AD4E5F9E}" destId="{321455F2-88C1-49D0-B7BE-02D1795DB613}" srcOrd="0" destOrd="0" presId="urn:microsoft.com/office/officeart/2008/layout/LinedList"/>
    <dgm:cxn modelId="{17D9F69D-DEF9-429E-B74F-993004F9101D}" type="presParOf" srcId="{840402EE-26A3-4141-8111-B559AD4E5F9E}" destId="{7D1B0A35-6A94-4F57-BB76-62BF764972E8}" srcOrd="1" destOrd="0" presId="urn:microsoft.com/office/officeart/2008/layout/LinedList"/>
    <dgm:cxn modelId="{DAC9AAAE-CF6F-4B79-B054-9171D9D78629}" type="presParOf" srcId="{7D1B0A35-6A94-4F57-BB76-62BF764972E8}" destId="{2CF465ED-C7E5-4CCE-94BA-3A3F8E15E665}" srcOrd="0" destOrd="0" presId="urn:microsoft.com/office/officeart/2008/layout/LinedList"/>
    <dgm:cxn modelId="{31568C00-C14C-48DA-B1F6-F1D22FCE1259}" type="presParOf" srcId="{7D1B0A35-6A94-4F57-BB76-62BF764972E8}" destId="{9CF72493-F803-49A4-89A8-F5D4474090BF}" srcOrd="1" destOrd="0" presId="urn:microsoft.com/office/officeart/2008/layout/LinedList"/>
    <dgm:cxn modelId="{9E67959C-1F4B-46DA-91E3-5C29E5B5EE89}" type="presParOf" srcId="{840402EE-26A3-4141-8111-B559AD4E5F9E}" destId="{40F736F0-DB8E-42CF-83B3-027DC733DBB1}" srcOrd="2" destOrd="0" presId="urn:microsoft.com/office/officeart/2008/layout/LinedList"/>
    <dgm:cxn modelId="{2699964F-8961-4145-9BF2-1805148BEE92}" type="presParOf" srcId="{840402EE-26A3-4141-8111-B559AD4E5F9E}" destId="{69905467-6D5C-4B2E-BABC-328DB9E0BC00}" srcOrd="3" destOrd="0" presId="urn:microsoft.com/office/officeart/2008/layout/LinedList"/>
    <dgm:cxn modelId="{DEA80AB7-813D-483C-8F84-0907D08CCF81}" type="presParOf" srcId="{69905467-6D5C-4B2E-BABC-328DB9E0BC00}" destId="{8E8CA5B5-EC98-4A9A-9EF6-DBDA0E1CA2C6}" srcOrd="0" destOrd="0" presId="urn:microsoft.com/office/officeart/2008/layout/LinedList"/>
    <dgm:cxn modelId="{8854AEAC-E40B-496C-A608-8D2C82475244}" type="presParOf" srcId="{69905467-6D5C-4B2E-BABC-328DB9E0BC00}" destId="{9A9DECAF-B029-49E9-B5B9-A027730BA505}" srcOrd="1" destOrd="0" presId="urn:microsoft.com/office/officeart/2008/layout/LinedList"/>
    <dgm:cxn modelId="{ED06A4F2-DE72-4B6D-B886-D4EA4A6654D7}" type="presParOf" srcId="{840402EE-26A3-4141-8111-B559AD4E5F9E}" destId="{75A48597-8093-4604-B412-B07187811002}" srcOrd="4" destOrd="0" presId="urn:microsoft.com/office/officeart/2008/layout/LinedList"/>
    <dgm:cxn modelId="{BEEBEBAE-C713-4584-92A7-2B0E966464DA}" type="presParOf" srcId="{840402EE-26A3-4141-8111-B559AD4E5F9E}" destId="{F2E80225-0E4B-446E-BA50-55EB3E37E984}" srcOrd="5" destOrd="0" presId="urn:microsoft.com/office/officeart/2008/layout/LinedList"/>
    <dgm:cxn modelId="{1EBFD923-69AD-439C-BA91-13F006B1489E}" type="presParOf" srcId="{F2E80225-0E4B-446E-BA50-55EB3E37E984}" destId="{F73DED5D-582A-4122-9013-E12B69937D92}" srcOrd="0" destOrd="0" presId="urn:microsoft.com/office/officeart/2008/layout/LinedList"/>
    <dgm:cxn modelId="{F7361BDC-9597-4057-8C02-2D3786962567}" type="presParOf" srcId="{F2E80225-0E4B-446E-BA50-55EB3E37E984}" destId="{F90C5668-C570-42A2-879D-BCAF994CFF2F}" srcOrd="1" destOrd="0" presId="urn:microsoft.com/office/officeart/2008/layout/LinedList"/>
    <dgm:cxn modelId="{15BBC5B4-38D3-4E01-AA86-8F23CED37E0B}" type="presParOf" srcId="{840402EE-26A3-4141-8111-B559AD4E5F9E}" destId="{C1FBB167-E435-47FB-B289-866C27748654}" srcOrd="6" destOrd="0" presId="urn:microsoft.com/office/officeart/2008/layout/LinedList"/>
    <dgm:cxn modelId="{1BB6F973-9F8D-4C50-AA86-A34C8C1BB6E3}" type="presParOf" srcId="{840402EE-26A3-4141-8111-B559AD4E5F9E}" destId="{8C62959D-9915-43F0-9AB7-CE848697620D}" srcOrd="7" destOrd="0" presId="urn:microsoft.com/office/officeart/2008/layout/LinedList"/>
    <dgm:cxn modelId="{356CE695-74B0-4985-859D-1F2C85D4AB4D}" type="presParOf" srcId="{8C62959D-9915-43F0-9AB7-CE848697620D}" destId="{06EA85FF-E4BA-43E8-B6CA-10AC75CF7741}" srcOrd="0" destOrd="0" presId="urn:microsoft.com/office/officeart/2008/layout/LinedList"/>
    <dgm:cxn modelId="{76292A4F-DC5C-422F-AA23-688613462AC5}" type="presParOf" srcId="{8C62959D-9915-43F0-9AB7-CE848697620D}" destId="{07E7364E-7585-4C13-B5B1-C5A0D14E77B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7073FC3-1E78-486E-8DBA-43973FCC2441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D642A76F-7A0C-4A00-80FB-287FF909A6F2}">
      <dgm:prSet/>
      <dgm:spPr/>
      <dgm:t>
        <a:bodyPr/>
        <a:lstStyle/>
        <a:p>
          <a:pPr>
            <a:lnSpc>
              <a:spcPct val="100000"/>
            </a:lnSpc>
          </a:pPr>
          <a:r>
            <a:rPr lang="en-AU" b="0" i="0"/>
            <a:t>Students select area of interest for each term. </a:t>
          </a:r>
          <a:endParaRPr lang="en-US"/>
        </a:p>
      </dgm:t>
    </dgm:pt>
    <dgm:pt modelId="{5D33510F-B310-43D5-AE33-AFC5FEE68C56}" type="parTrans" cxnId="{E0B17496-75B6-4397-8145-9544E83F7086}">
      <dgm:prSet/>
      <dgm:spPr/>
      <dgm:t>
        <a:bodyPr/>
        <a:lstStyle/>
        <a:p>
          <a:endParaRPr lang="en-US"/>
        </a:p>
      </dgm:t>
    </dgm:pt>
    <dgm:pt modelId="{EB6AC412-FD79-4300-AEC8-96E29FC10827}" type="sibTrans" cxnId="{E0B17496-75B6-4397-8145-9544E83F7086}">
      <dgm:prSet/>
      <dgm:spPr/>
      <dgm:t>
        <a:bodyPr/>
        <a:lstStyle/>
        <a:p>
          <a:endParaRPr lang="en-US"/>
        </a:p>
      </dgm:t>
    </dgm:pt>
    <dgm:pt modelId="{9C05408E-0A2F-4178-BAC6-7EAA58F02EF3}">
      <dgm:prSet/>
      <dgm:spPr/>
      <dgm:t>
        <a:bodyPr/>
        <a:lstStyle/>
        <a:p>
          <a:pPr>
            <a:lnSpc>
              <a:spcPct val="100000"/>
            </a:lnSpc>
          </a:pPr>
          <a:r>
            <a:rPr lang="en-AU" b="0" i="0"/>
            <a:t>Teachers work with students to design a learning plan</a:t>
          </a:r>
          <a:endParaRPr lang="en-US"/>
        </a:p>
      </dgm:t>
    </dgm:pt>
    <dgm:pt modelId="{61F5079C-BB6D-465B-A4BD-19E238C6BF02}" type="parTrans" cxnId="{57D58A72-6A46-478D-AB1F-01D47A942CA0}">
      <dgm:prSet/>
      <dgm:spPr/>
      <dgm:t>
        <a:bodyPr/>
        <a:lstStyle/>
        <a:p>
          <a:endParaRPr lang="en-US"/>
        </a:p>
      </dgm:t>
    </dgm:pt>
    <dgm:pt modelId="{922DD442-6FC5-4F6C-8613-63889B81E385}" type="sibTrans" cxnId="{57D58A72-6A46-478D-AB1F-01D47A942CA0}">
      <dgm:prSet/>
      <dgm:spPr/>
      <dgm:t>
        <a:bodyPr/>
        <a:lstStyle/>
        <a:p>
          <a:endParaRPr lang="en-US"/>
        </a:p>
      </dgm:t>
    </dgm:pt>
    <dgm:pt modelId="{56E488AA-23C8-42B4-853D-9B39F6C2DA1F}">
      <dgm:prSet/>
      <dgm:spPr/>
      <dgm:t>
        <a:bodyPr/>
        <a:lstStyle/>
        <a:p>
          <a:pPr>
            <a:lnSpc>
              <a:spcPct val="100000"/>
            </a:lnSpc>
          </a:pPr>
          <a:r>
            <a:rPr lang="en-AU" b="0" i="0"/>
            <a:t>Students work individually within a group of 20 with a mentor in an Advisory</a:t>
          </a:r>
          <a:endParaRPr lang="en-US"/>
        </a:p>
      </dgm:t>
    </dgm:pt>
    <dgm:pt modelId="{86D6262B-B8DE-4F8B-97D9-6AA888153B7A}" type="parTrans" cxnId="{57A654C5-1F19-46B7-8CF5-C671C04EACB4}">
      <dgm:prSet/>
      <dgm:spPr/>
      <dgm:t>
        <a:bodyPr/>
        <a:lstStyle/>
        <a:p>
          <a:endParaRPr lang="en-US"/>
        </a:p>
      </dgm:t>
    </dgm:pt>
    <dgm:pt modelId="{7AE4FB20-6D00-4AB4-A9D3-7FE3F1D17406}" type="sibTrans" cxnId="{57A654C5-1F19-46B7-8CF5-C671C04EACB4}">
      <dgm:prSet/>
      <dgm:spPr/>
      <dgm:t>
        <a:bodyPr/>
        <a:lstStyle/>
        <a:p>
          <a:endParaRPr lang="en-US"/>
        </a:p>
      </dgm:t>
    </dgm:pt>
    <dgm:pt modelId="{48AF1186-5DBE-4321-9CA6-782AC1D45D9E}">
      <dgm:prSet/>
      <dgm:spPr/>
      <dgm:t>
        <a:bodyPr/>
        <a:lstStyle/>
        <a:p>
          <a:pPr>
            <a:lnSpc>
              <a:spcPct val="100000"/>
            </a:lnSpc>
          </a:pPr>
          <a:r>
            <a:rPr lang="en-AU" b="0" i="0" dirty="0"/>
            <a:t>Regular electives can be accessed within the school environment at grade level or above with agreement from specialist teachers. </a:t>
          </a:r>
          <a:endParaRPr lang="en-US" dirty="0"/>
        </a:p>
      </dgm:t>
    </dgm:pt>
    <dgm:pt modelId="{7423D1A8-D33B-4EC6-AE6B-ECF514BF2CAD}" type="parTrans" cxnId="{C6CCD291-61BA-4829-B37F-DCC61DEE9E7B}">
      <dgm:prSet/>
      <dgm:spPr/>
      <dgm:t>
        <a:bodyPr/>
        <a:lstStyle/>
        <a:p>
          <a:endParaRPr lang="en-US"/>
        </a:p>
      </dgm:t>
    </dgm:pt>
    <dgm:pt modelId="{F21FE0E0-EF95-4ACC-9A35-722952FFF7C7}" type="sibTrans" cxnId="{C6CCD291-61BA-4829-B37F-DCC61DEE9E7B}">
      <dgm:prSet/>
      <dgm:spPr/>
      <dgm:t>
        <a:bodyPr/>
        <a:lstStyle/>
        <a:p>
          <a:endParaRPr lang="en-US"/>
        </a:p>
      </dgm:t>
    </dgm:pt>
    <dgm:pt modelId="{48689FF6-CCBA-420C-AE30-86F55553B763}">
      <dgm:prSet/>
      <dgm:spPr/>
      <dgm:t>
        <a:bodyPr/>
        <a:lstStyle/>
        <a:p>
          <a:pPr>
            <a:lnSpc>
              <a:spcPct val="100000"/>
            </a:lnSpc>
          </a:pPr>
          <a:r>
            <a:rPr lang="en-AU" b="0" i="0" dirty="0"/>
            <a:t>Students work 2 days per week outside of school in an internship.</a:t>
          </a:r>
          <a:endParaRPr lang="en-US" dirty="0"/>
        </a:p>
      </dgm:t>
    </dgm:pt>
    <dgm:pt modelId="{BC34B01E-CCD1-41E4-B4D5-E07E1155A83F}" type="parTrans" cxnId="{4FB94034-9A03-437A-91C6-9671AABF77F8}">
      <dgm:prSet/>
      <dgm:spPr/>
      <dgm:t>
        <a:bodyPr/>
        <a:lstStyle/>
        <a:p>
          <a:endParaRPr lang="en-US"/>
        </a:p>
      </dgm:t>
    </dgm:pt>
    <dgm:pt modelId="{D7D7B0EB-0212-4511-8D2B-CA74EFFAF4DD}" type="sibTrans" cxnId="{4FB94034-9A03-437A-91C6-9671AABF77F8}">
      <dgm:prSet/>
      <dgm:spPr/>
      <dgm:t>
        <a:bodyPr/>
        <a:lstStyle/>
        <a:p>
          <a:endParaRPr lang="en-US"/>
        </a:p>
      </dgm:t>
    </dgm:pt>
    <dgm:pt modelId="{C1F7F68D-A562-477F-AA74-55EDB401F7E3}" type="pres">
      <dgm:prSet presAssocID="{27073FC3-1E78-486E-8DBA-43973FCC2441}" presName="root" presStyleCnt="0">
        <dgm:presLayoutVars>
          <dgm:dir/>
          <dgm:resizeHandles val="exact"/>
        </dgm:presLayoutVars>
      </dgm:prSet>
      <dgm:spPr/>
    </dgm:pt>
    <dgm:pt modelId="{C8A0E4E7-0415-48E2-8CEA-C6B4E32151E7}" type="pres">
      <dgm:prSet presAssocID="{D642A76F-7A0C-4A00-80FB-287FF909A6F2}" presName="compNode" presStyleCnt="0"/>
      <dgm:spPr/>
    </dgm:pt>
    <dgm:pt modelId="{24EF9043-6646-4B0D-A39D-94580D83CDC3}" type="pres">
      <dgm:prSet presAssocID="{D642A76F-7A0C-4A00-80FB-287FF909A6F2}" presName="bgRect" presStyleLbl="bgShp" presStyleIdx="0" presStyleCnt="5"/>
      <dgm:spPr/>
    </dgm:pt>
    <dgm:pt modelId="{91322E37-BE23-4BA8-8D29-D1C45801A109}" type="pres">
      <dgm:prSet presAssocID="{D642A76F-7A0C-4A00-80FB-287FF909A6F2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48A1B864-2929-45CA-AB5F-E0D783D68333}" type="pres">
      <dgm:prSet presAssocID="{D642A76F-7A0C-4A00-80FB-287FF909A6F2}" presName="spaceRect" presStyleCnt="0"/>
      <dgm:spPr/>
    </dgm:pt>
    <dgm:pt modelId="{BDD4070D-C986-4366-B684-FA3EA44DFEA5}" type="pres">
      <dgm:prSet presAssocID="{D642A76F-7A0C-4A00-80FB-287FF909A6F2}" presName="parTx" presStyleLbl="revTx" presStyleIdx="0" presStyleCnt="5">
        <dgm:presLayoutVars>
          <dgm:chMax val="0"/>
          <dgm:chPref val="0"/>
        </dgm:presLayoutVars>
      </dgm:prSet>
      <dgm:spPr/>
    </dgm:pt>
    <dgm:pt modelId="{4EF58A9A-8438-4215-A72C-7341886D4BB1}" type="pres">
      <dgm:prSet presAssocID="{EB6AC412-FD79-4300-AEC8-96E29FC10827}" presName="sibTrans" presStyleCnt="0"/>
      <dgm:spPr/>
    </dgm:pt>
    <dgm:pt modelId="{14E7D4C3-DF98-493D-8498-852A5BA19F4D}" type="pres">
      <dgm:prSet presAssocID="{9C05408E-0A2F-4178-BAC6-7EAA58F02EF3}" presName="compNode" presStyleCnt="0"/>
      <dgm:spPr/>
    </dgm:pt>
    <dgm:pt modelId="{E890A107-6F44-44E7-B5CF-002EC90298D2}" type="pres">
      <dgm:prSet presAssocID="{9C05408E-0A2F-4178-BAC6-7EAA58F02EF3}" presName="bgRect" presStyleLbl="bgShp" presStyleIdx="1" presStyleCnt="5"/>
      <dgm:spPr/>
    </dgm:pt>
    <dgm:pt modelId="{019D10C5-57D1-47C6-8C47-199A16562F0B}" type="pres">
      <dgm:prSet presAssocID="{9C05408E-0A2F-4178-BAC6-7EAA58F02EF3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acher"/>
        </a:ext>
      </dgm:extLst>
    </dgm:pt>
    <dgm:pt modelId="{46C4950B-3956-4BD1-9153-32059C8FAB1B}" type="pres">
      <dgm:prSet presAssocID="{9C05408E-0A2F-4178-BAC6-7EAA58F02EF3}" presName="spaceRect" presStyleCnt="0"/>
      <dgm:spPr/>
    </dgm:pt>
    <dgm:pt modelId="{E33B8FFD-DB57-4B86-8AD9-8830B70F928B}" type="pres">
      <dgm:prSet presAssocID="{9C05408E-0A2F-4178-BAC6-7EAA58F02EF3}" presName="parTx" presStyleLbl="revTx" presStyleIdx="1" presStyleCnt="5">
        <dgm:presLayoutVars>
          <dgm:chMax val="0"/>
          <dgm:chPref val="0"/>
        </dgm:presLayoutVars>
      </dgm:prSet>
      <dgm:spPr/>
    </dgm:pt>
    <dgm:pt modelId="{72A02FD1-60CB-4D10-90E8-80F261B631FA}" type="pres">
      <dgm:prSet presAssocID="{922DD442-6FC5-4F6C-8613-63889B81E385}" presName="sibTrans" presStyleCnt="0"/>
      <dgm:spPr/>
    </dgm:pt>
    <dgm:pt modelId="{98FAFD1B-57D8-4708-88F6-7389C61EDDA4}" type="pres">
      <dgm:prSet presAssocID="{56E488AA-23C8-42B4-853D-9B39F6C2DA1F}" presName="compNode" presStyleCnt="0"/>
      <dgm:spPr/>
    </dgm:pt>
    <dgm:pt modelId="{263D99E5-FF52-4701-8E84-C1673A0212D0}" type="pres">
      <dgm:prSet presAssocID="{56E488AA-23C8-42B4-853D-9B39F6C2DA1F}" presName="bgRect" presStyleLbl="bgShp" presStyleIdx="2" presStyleCnt="5"/>
      <dgm:spPr/>
    </dgm:pt>
    <dgm:pt modelId="{BE63E246-50A4-422E-BE2B-DCABCE0CB9A9}" type="pres">
      <dgm:prSet presAssocID="{56E488AA-23C8-42B4-853D-9B39F6C2DA1F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62E00411-D97C-4C39-828E-1B26F93681B1}" type="pres">
      <dgm:prSet presAssocID="{56E488AA-23C8-42B4-853D-9B39F6C2DA1F}" presName="spaceRect" presStyleCnt="0"/>
      <dgm:spPr/>
    </dgm:pt>
    <dgm:pt modelId="{5C2066C6-04ED-49BC-AF0B-9E2A60650E43}" type="pres">
      <dgm:prSet presAssocID="{56E488AA-23C8-42B4-853D-9B39F6C2DA1F}" presName="parTx" presStyleLbl="revTx" presStyleIdx="2" presStyleCnt="5">
        <dgm:presLayoutVars>
          <dgm:chMax val="0"/>
          <dgm:chPref val="0"/>
        </dgm:presLayoutVars>
      </dgm:prSet>
      <dgm:spPr/>
    </dgm:pt>
    <dgm:pt modelId="{98FA5109-C9AA-4FC0-AB7C-E64909DC84D6}" type="pres">
      <dgm:prSet presAssocID="{7AE4FB20-6D00-4AB4-A9D3-7FE3F1D17406}" presName="sibTrans" presStyleCnt="0"/>
      <dgm:spPr/>
    </dgm:pt>
    <dgm:pt modelId="{C2DC4F86-F745-486C-855E-77D5EA2C0A13}" type="pres">
      <dgm:prSet presAssocID="{48AF1186-5DBE-4321-9CA6-782AC1D45D9E}" presName="compNode" presStyleCnt="0"/>
      <dgm:spPr/>
    </dgm:pt>
    <dgm:pt modelId="{C5797D92-B0FD-4E5E-88B6-E169679DAA4A}" type="pres">
      <dgm:prSet presAssocID="{48AF1186-5DBE-4321-9CA6-782AC1D45D9E}" presName="bgRect" presStyleLbl="bgShp" presStyleIdx="3" presStyleCnt="5"/>
      <dgm:spPr/>
    </dgm:pt>
    <dgm:pt modelId="{CB3670DA-F2D5-4ED3-94A1-AD81EEF263A4}" type="pres">
      <dgm:prSet presAssocID="{48AF1186-5DBE-4321-9CA6-782AC1D45D9E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hoolhouse"/>
        </a:ext>
      </dgm:extLst>
    </dgm:pt>
    <dgm:pt modelId="{742064B6-BE68-4F8D-A378-237597F6016C}" type="pres">
      <dgm:prSet presAssocID="{48AF1186-5DBE-4321-9CA6-782AC1D45D9E}" presName="spaceRect" presStyleCnt="0"/>
      <dgm:spPr/>
    </dgm:pt>
    <dgm:pt modelId="{D8D9A977-4A7A-4F79-B0C3-3FA98BEE9311}" type="pres">
      <dgm:prSet presAssocID="{48AF1186-5DBE-4321-9CA6-782AC1D45D9E}" presName="parTx" presStyleLbl="revTx" presStyleIdx="3" presStyleCnt="5">
        <dgm:presLayoutVars>
          <dgm:chMax val="0"/>
          <dgm:chPref val="0"/>
        </dgm:presLayoutVars>
      </dgm:prSet>
      <dgm:spPr/>
    </dgm:pt>
    <dgm:pt modelId="{4DA7B02E-1600-40D0-9351-86F838A9C6A6}" type="pres">
      <dgm:prSet presAssocID="{F21FE0E0-EF95-4ACC-9A35-722952FFF7C7}" presName="sibTrans" presStyleCnt="0"/>
      <dgm:spPr/>
    </dgm:pt>
    <dgm:pt modelId="{8E2EAB2F-E6FC-45C9-9332-A16AE3311AC4}" type="pres">
      <dgm:prSet presAssocID="{48689FF6-CCBA-420C-AE30-86F55553B763}" presName="compNode" presStyleCnt="0"/>
      <dgm:spPr/>
    </dgm:pt>
    <dgm:pt modelId="{434BC76D-616D-468C-95EF-E106652B2538}" type="pres">
      <dgm:prSet presAssocID="{48689FF6-CCBA-420C-AE30-86F55553B763}" presName="bgRect" presStyleLbl="bgShp" presStyleIdx="4" presStyleCnt="5"/>
      <dgm:spPr/>
    </dgm:pt>
    <dgm:pt modelId="{BC90B973-3AA7-4E58-BEB6-97660C68E8FC}" type="pres">
      <dgm:prSet presAssocID="{48689FF6-CCBA-420C-AE30-86F55553B763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ploma Roll"/>
        </a:ext>
      </dgm:extLst>
    </dgm:pt>
    <dgm:pt modelId="{0C3292D4-970B-4873-A323-EE945C96F81B}" type="pres">
      <dgm:prSet presAssocID="{48689FF6-CCBA-420C-AE30-86F55553B763}" presName="spaceRect" presStyleCnt="0"/>
      <dgm:spPr/>
    </dgm:pt>
    <dgm:pt modelId="{7629E5EB-919C-46AA-B02D-B27DBB390690}" type="pres">
      <dgm:prSet presAssocID="{48689FF6-CCBA-420C-AE30-86F55553B763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B00F240F-2EB7-4001-97A3-D1185A9E31F7}" type="presOf" srcId="{D642A76F-7A0C-4A00-80FB-287FF909A6F2}" destId="{BDD4070D-C986-4366-B684-FA3EA44DFEA5}" srcOrd="0" destOrd="0" presId="urn:microsoft.com/office/officeart/2018/2/layout/IconVerticalSolidList"/>
    <dgm:cxn modelId="{8BE9912D-DEB4-4271-9C93-D1CAD6F084E6}" type="presOf" srcId="{27073FC3-1E78-486E-8DBA-43973FCC2441}" destId="{C1F7F68D-A562-477F-AA74-55EDB401F7E3}" srcOrd="0" destOrd="0" presId="urn:microsoft.com/office/officeart/2018/2/layout/IconVerticalSolidList"/>
    <dgm:cxn modelId="{4FB94034-9A03-437A-91C6-9671AABF77F8}" srcId="{27073FC3-1E78-486E-8DBA-43973FCC2441}" destId="{48689FF6-CCBA-420C-AE30-86F55553B763}" srcOrd="4" destOrd="0" parTransId="{BC34B01E-CCD1-41E4-B4D5-E07E1155A83F}" sibTransId="{D7D7B0EB-0212-4511-8D2B-CA74EFFAF4DD}"/>
    <dgm:cxn modelId="{EB034141-0036-40B5-94A7-1621695D3F9C}" type="presOf" srcId="{56E488AA-23C8-42B4-853D-9B39F6C2DA1F}" destId="{5C2066C6-04ED-49BC-AF0B-9E2A60650E43}" srcOrd="0" destOrd="0" presId="urn:microsoft.com/office/officeart/2018/2/layout/IconVerticalSolidList"/>
    <dgm:cxn modelId="{57D58A72-6A46-478D-AB1F-01D47A942CA0}" srcId="{27073FC3-1E78-486E-8DBA-43973FCC2441}" destId="{9C05408E-0A2F-4178-BAC6-7EAA58F02EF3}" srcOrd="1" destOrd="0" parTransId="{61F5079C-BB6D-465B-A4BD-19E238C6BF02}" sibTransId="{922DD442-6FC5-4F6C-8613-63889B81E385}"/>
    <dgm:cxn modelId="{8A899E8B-5B29-4433-9ABE-C5BE9128F602}" type="presOf" srcId="{9C05408E-0A2F-4178-BAC6-7EAA58F02EF3}" destId="{E33B8FFD-DB57-4B86-8AD9-8830B70F928B}" srcOrd="0" destOrd="0" presId="urn:microsoft.com/office/officeart/2018/2/layout/IconVerticalSolidList"/>
    <dgm:cxn modelId="{C6CCD291-61BA-4829-B37F-DCC61DEE9E7B}" srcId="{27073FC3-1E78-486E-8DBA-43973FCC2441}" destId="{48AF1186-5DBE-4321-9CA6-782AC1D45D9E}" srcOrd="3" destOrd="0" parTransId="{7423D1A8-D33B-4EC6-AE6B-ECF514BF2CAD}" sibTransId="{F21FE0E0-EF95-4ACC-9A35-722952FFF7C7}"/>
    <dgm:cxn modelId="{E0B17496-75B6-4397-8145-9544E83F7086}" srcId="{27073FC3-1E78-486E-8DBA-43973FCC2441}" destId="{D642A76F-7A0C-4A00-80FB-287FF909A6F2}" srcOrd="0" destOrd="0" parTransId="{5D33510F-B310-43D5-AE33-AFC5FEE68C56}" sibTransId="{EB6AC412-FD79-4300-AEC8-96E29FC10827}"/>
    <dgm:cxn modelId="{26B648B3-32C4-49BB-BF88-943AE450FD9B}" type="presOf" srcId="{48689FF6-CCBA-420C-AE30-86F55553B763}" destId="{7629E5EB-919C-46AA-B02D-B27DBB390690}" srcOrd="0" destOrd="0" presId="urn:microsoft.com/office/officeart/2018/2/layout/IconVerticalSolidList"/>
    <dgm:cxn modelId="{57A654C5-1F19-46B7-8CF5-C671C04EACB4}" srcId="{27073FC3-1E78-486E-8DBA-43973FCC2441}" destId="{56E488AA-23C8-42B4-853D-9B39F6C2DA1F}" srcOrd="2" destOrd="0" parTransId="{86D6262B-B8DE-4F8B-97D9-6AA888153B7A}" sibTransId="{7AE4FB20-6D00-4AB4-A9D3-7FE3F1D17406}"/>
    <dgm:cxn modelId="{F2E0E4CE-9487-4884-A9A3-98DB02E0AF93}" type="presOf" srcId="{48AF1186-5DBE-4321-9CA6-782AC1D45D9E}" destId="{D8D9A977-4A7A-4F79-B0C3-3FA98BEE9311}" srcOrd="0" destOrd="0" presId="urn:microsoft.com/office/officeart/2018/2/layout/IconVerticalSolidList"/>
    <dgm:cxn modelId="{23DF4A49-4807-4C56-9E2E-B5AF957C2BE4}" type="presParOf" srcId="{C1F7F68D-A562-477F-AA74-55EDB401F7E3}" destId="{C8A0E4E7-0415-48E2-8CEA-C6B4E32151E7}" srcOrd="0" destOrd="0" presId="urn:microsoft.com/office/officeart/2018/2/layout/IconVerticalSolidList"/>
    <dgm:cxn modelId="{A4EF8062-3A9E-49CE-BFA3-8558612FA317}" type="presParOf" srcId="{C8A0E4E7-0415-48E2-8CEA-C6B4E32151E7}" destId="{24EF9043-6646-4B0D-A39D-94580D83CDC3}" srcOrd="0" destOrd="0" presId="urn:microsoft.com/office/officeart/2018/2/layout/IconVerticalSolidList"/>
    <dgm:cxn modelId="{B2112818-3742-417B-A2B1-E34BD6085B9F}" type="presParOf" srcId="{C8A0E4E7-0415-48E2-8CEA-C6B4E32151E7}" destId="{91322E37-BE23-4BA8-8D29-D1C45801A109}" srcOrd="1" destOrd="0" presId="urn:microsoft.com/office/officeart/2018/2/layout/IconVerticalSolidList"/>
    <dgm:cxn modelId="{87FAD1ED-7ED4-4DFF-925D-C294E63023F9}" type="presParOf" srcId="{C8A0E4E7-0415-48E2-8CEA-C6B4E32151E7}" destId="{48A1B864-2929-45CA-AB5F-E0D783D68333}" srcOrd="2" destOrd="0" presId="urn:microsoft.com/office/officeart/2018/2/layout/IconVerticalSolidList"/>
    <dgm:cxn modelId="{61D7B660-B24A-4B1B-B9FE-4C55C7337D2D}" type="presParOf" srcId="{C8A0E4E7-0415-48E2-8CEA-C6B4E32151E7}" destId="{BDD4070D-C986-4366-B684-FA3EA44DFEA5}" srcOrd="3" destOrd="0" presId="urn:microsoft.com/office/officeart/2018/2/layout/IconVerticalSolidList"/>
    <dgm:cxn modelId="{7BA72DAE-D8D8-411E-8A2D-7F663B323D0B}" type="presParOf" srcId="{C1F7F68D-A562-477F-AA74-55EDB401F7E3}" destId="{4EF58A9A-8438-4215-A72C-7341886D4BB1}" srcOrd="1" destOrd="0" presId="urn:microsoft.com/office/officeart/2018/2/layout/IconVerticalSolidList"/>
    <dgm:cxn modelId="{88C57006-E11F-4CDE-A15E-A823570BBBB5}" type="presParOf" srcId="{C1F7F68D-A562-477F-AA74-55EDB401F7E3}" destId="{14E7D4C3-DF98-493D-8498-852A5BA19F4D}" srcOrd="2" destOrd="0" presId="urn:microsoft.com/office/officeart/2018/2/layout/IconVerticalSolidList"/>
    <dgm:cxn modelId="{3B090CC6-D7D7-4EE4-A63F-6494D417C582}" type="presParOf" srcId="{14E7D4C3-DF98-493D-8498-852A5BA19F4D}" destId="{E890A107-6F44-44E7-B5CF-002EC90298D2}" srcOrd="0" destOrd="0" presId="urn:microsoft.com/office/officeart/2018/2/layout/IconVerticalSolidList"/>
    <dgm:cxn modelId="{EEE88583-5079-46B3-B5F1-50FECD4B9FDF}" type="presParOf" srcId="{14E7D4C3-DF98-493D-8498-852A5BA19F4D}" destId="{019D10C5-57D1-47C6-8C47-199A16562F0B}" srcOrd="1" destOrd="0" presId="urn:microsoft.com/office/officeart/2018/2/layout/IconVerticalSolidList"/>
    <dgm:cxn modelId="{85C6E808-61CB-4496-9F8D-16AB92220826}" type="presParOf" srcId="{14E7D4C3-DF98-493D-8498-852A5BA19F4D}" destId="{46C4950B-3956-4BD1-9153-32059C8FAB1B}" srcOrd="2" destOrd="0" presId="urn:microsoft.com/office/officeart/2018/2/layout/IconVerticalSolidList"/>
    <dgm:cxn modelId="{696CE583-E62F-4C58-A513-7336D27A105B}" type="presParOf" srcId="{14E7D4C3-DF98-493D-8498-852A5BA19F4D}" destId="{E33B8FFD-DB57-4B86-8AD9-8830B70F928B}" srcOrd="3" destOrd="0" presId="urn:microsoft.com/office/officeart/2018/2/layout/IconVerticalSolidList"/>
    <dgm:cxn modelId="{BF4256CC-178A-4D87-BD0A-90C822B0029F}" type="presParOf" srcId="{C1F7F68D-A562-477F-AA74-55EDB401F7E3}" destId="{72A02FD1-60CB-4D10-90E8-80F261B631FA}" srcOrd="3" destOrd="0" presId="urn:microsoft.com/office/officeart/2018/2/layout/IconVerticalSolidList"/>
    <dgm:cxn modelId="{9341B7AE-549C-4B04-AD68-9177326688C8}" type="presParOf" srcId="{C1F7F68D-A562-477F-AA74-55EDB401F7E3}" destId="{98FAFD1B-57D8-4708-88F6-7389C61EDDA4}" srcOrd="4" destOrd="0" presId="urn:microsoft.com/office/officeart/2018/2/layout/IconVerticalSolidList"/>
    <dgm:cxn modelId="{71225F1E-9411-422F-9CBC-18D8DA9AF9A1}" type="presParOf" srcId="{98FAFD1B-57D8-4708-88F6-7389C61EDDA4}" destId="{263D99E5-FF52-4701-8E84-C1673A0212D0}" srcOrd="0" destOrd="0" presId="urn:microsoft.com/office/officeart/2018/2/layout/IconVerticalSolidList"/>
    <dgm:cxn modelId="{6E9EC4A4-A16C-42ED-B22F-76E140615DF9}" type="presParOf" srcId="{98FAFD1B-57D8-4708-88F6-7389C61EDDA4}" destId="{BE63E246-50A4-422E-BE2B-DCABCE0CB9A9}" srcOrd="1" destOrd="0" presId="urn:microsoft.com/office/officeart/2018/2/layout/IconVerticalSolidList"/>
    <dgm:cxn modelId="{2078CE04-1256-4A9A-AF79-147301CFAA08}" type="presParOf" srcId="{98FAFD1B-57D8-4708-88F6-7389C61EDDA4}" destId="{62E00411-D97C-4C39-828E-1B26F93681B1}" srcOrd="2" destOrd="0" presId="urn:microsoft.com/office/officeart/2018/2/layout/IconVerticalSolidList"/>
    <dgm:cxn modelId="{C96AD775-F348-4FFB-B798-76C3856A04DD}" type="presParOf" srcId="{98FAFD1B-57D8-4708-88F6-7389C61EDDA4}" destId="{5C2066C6-04ED-49BC-AF0B-9E2A60650E43}" srcOrd="3" destOrd="0" presId="urn:microsoft.com/office/officeart/2018/2/layout/IconVerticalSolidList"/>
    <dgm:cxn modelId="{28DCB442-C82D-408B-895E-FDD1EC1D9897}" type="presParOf" srcId="{C1F7F68D-A562-477F-AA74-55EDB401F7E3}" destId="{98FA5109-C9AA-4FC0-AB7C-E64909DC84D6}" srcOrd="5" destOrd="0" presId="urn:microsoft.com/office/officeart/2018/2/layout/IconVerticalSolidList"/>
    <dgm:cxn modelId="{0800ED7E-51E6-4A29-A5C0-A2206CDE9619}" type="presParOf" srcId="{C1F7F68D-A562-477F-AA74-55EDB401F7E3}" destId="{C2DC4F86-F745-486C-855E-77D5EA2C0A13}" srcOrd="6" destOrd="0" presId="urn:microsoft.com/office/officeart/2018/2/layout/IconVerticalSolidList"/>
    <dgm:cxn modelId="{F8CB2B9F-9D62-45FF-BCC9-DAF2743A1FF1}" type="presParOf" srcId="{C2DC4F86-F745-486C-855E-77D5EA2C0A13}" destId="{C5797D92-B0FD-4E5E-88B6-E169679DAA4A}" srcOrd="0" destOrd="0" presId="urn:microsoft.com/office/officeart/2018/2/layout/IconVerticalSolidList"/>
    <dgm:cxn modelId="{6F027690-E3C7-464F-B56B-A3545BB32FFA}" type="presParOf" srcId="{C2DC4F86-F745-486C-855E-77D5EA2C0A13}" destId="{CB3670DA-F2D5-4ED3-94A1-AD81EEF263A4}" srcOrd="1" destOrd="0" presId="urn:microsoft.com/office/officeart/2018/2/layout/IconVerticalSolidList"/>
    <dgm:cxn modelId="{C8139E16-B031-4F70-B656-6BC3C27FFF40}" type="presParOf" srcId="{C2DC4F86-F745-486C-855E-77D5EA2C0A13}" destId="{742064B6-BE68-4F8D-A378-237597F6016C}" srcOrd="2" destOrd="0" presId="urn:microsoft.com/office/officeart/2018/2/layout/IconVerticalSolidList"/>
    <dgm:cxn modelId="{1B2DF627-B75D-4931-B12E-6032720B2445}" type="presParOf" srcId="{C2DC4F86-F745-486C-855E-77D5EA2C0A13}" destId="{D8D9A977-4A7A-4F79-B0C3-3FA98BEE9311}" srcOrd="3" destOrd="0" presId="urn:microsoft.com/office/officeart/2018/2/layout/IconVerticalSolidList"/>
    <dgm:cxn modelId="{CAE0FC0A-B8EA-4EBB-9632-85F64AE7BFF6}" type="presParOf" srcId="{C1F7F68D-A562-477F-AA74-55EDB401F7E3}" destId="{4DA7B02E-1600-40D0-9351-86F838A9C6A6}" srcOrd="7" destOrd="0" presId="urn:microsoft.com/office/officeart/2018/2/layout/IconVerticalSolidList"/>
    <dgm:cxn modelId="{BDD05301-FB40-4C72-B985-E0BC01801ADD}" type="presParOf" srcId="{C1F7F68D-A562-477F-AA74-55EDB401F7E3}" destId="{8E2EAB2F-E6FC-45C9-9332-A16AE3311AC4}" srcOrd="8" destOrd="0" presId="urn:microsoft.com/office/officeart/2018/2/layout/IconVerticalSolidList"/>
    <dgm:cxn modelId="{170A55AE-77BC-4BAF-9259-3B953D1AAE29}" type="presParOf" srcId="{8E2EAB2F-E6FC-45C9-9332-A16AE3311AC4}" destId="{434BC76D-616D-468C-95EF-E106652B2538}" srcOrd="0" destOrd="0" presId="urn:microsoft.com/office/officeart/2018/2/layout/IconVerticalSolidList"/>
    <dgm:cxn modelId="{293643A1-125F-4ED4-85A4-FC11C4029D0C}" type="presParOf" srcId="{8E2EAB2F-E6FC-45C9-9332-A16AE3311AC4}" destId="{BC90B973-3AA7-4E58-BEB6-97660C68E8FC}" srcOrd="1" destOrd="0" presId="urn:microsoft.com/office/officeart/2018/2/layout/IconVerticalSolidList"/>
    <dgm:cxn modelId="{37F2CF99-DE16-4FD0-8A96-7D653D4E4D02}" type="presParOf" srcId="{8E2EAB2F-E6FC-45C9-9332-A16AE3311AC4}" destId="{0C3292D4-970B-4873-A323-EE945C96F81B}" srcOrd="2" destOrd="0" presId="urn:microsoft.com/office/officeart/2018/2/layout/IconVerticalSolidList"/>
    <dgm:cxn modelId="{72C7C64A-CFFA-4472-8454-4D9B6590A395}" type="presParOf" srcId="{8E2EAB2F-E6FC-45C9-9332-A16AE3311AC4}" destId="{7629E5EB-919C-46AA-B02D-B27DBB39069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039F9AC-F6BA-405E-AD14-860D42D739C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DD59861-5A26-4787-ACAF-F728E86AAAC2}">
      <dgm:prSet/>
      <dgm:spPr/>
      <dgm:t>
        <a:bodyPr/>
        <a:lstStyle/>
        <a:p>
          <a:pPr>
            <a:lnSpc>
              <a:spcPct val="100000"/>
            </a:lnSpc>
          </a:pPr>
          <a:r>
            <a:rPr lang="en-AU" b="0" i="0" dirty="0"/>
            <a:t>Roll Call to start the day</a:t>
          </a:r>
          <a:endParaRPr lang="en-US" dirty="0"/>
        </a:p>
      </dgm:t>
    </dgm:pt>
    <dgm:pt modelId="{B32C18F6-0747-4A1C-936C-553AC9AACE4C}" type="parTrans" cxnId="{0267653E-426F-41F5-9477-60455CF80DAF}">
      <dgm:prSet/>
      <dgm:spPr/>
      <dgm:t>
        <a:bodyPr/>
        <a:lstStyle/>
        <a:p>
          <a:endParaRPr lang="en-US"/>
        </a:p>
      </dgm:t>
    </dgm:pt>
    <dgm:pt modelId="{17AA5C38-2BBF-4CF9-A88F-D49B2B7630B4}" type="sibTrans" cxnId="{0267653E-426F-41F5-9477-60455CF80DAF}">
      <dgm:prSet/>
      <dgm:spPr/>
      <dgm:t>
        <a:bodyPr/>
        <a:lstStyle/>
        <a:p>
          <a:endParaRPr lang="en-US"/>
        </a:p>
      </dgm:t>
    </dgm:pt>
    <dgm:pt modelId="{97735426-6F9D-4032-88B8-3A0D457E4816}">
      <dgm:prSet/>
      <dgm:spPr/>
      <dgm:t>
        <a:bodyPr/>
        <a:lstStyle/>
        <a:p>
          <a:pPr>
            <a:lnSpc>
              <a:spcPct val="100000"/>
            </a:lnSpc>
          </a:pPr>
          <a:r>
            <a:rPr lang="en-AU" b="0" i="0" dirty="0"/>
            <a:t>4 lessons of Mandatory and elective subjects per day</a:t>
          </a:r>
          <a:endParaRPr lang="en-US" dirty="0"/>
        </a:p>
      </dgm:t>
    </dgm:pt>
    <dgm:pt modelId="{CBB3875E-366E-4362-8F89-1C1800586469}" type="parTrans" cxnId="{719CE88E-CD71-486D-840F-774FDEAEDB81}">
      <dgm:prSet/>
      <dgm:spPr/>
      <dgm:t>
        <a:bodyPr/>
        <a:lstStyle/>
        <a:p>
          <a:endParaRPr lang="en-US"/>
        </a:p>
      </dgm:t>
    </dgm:pt>
    <dgm:pt modelId="{AC266A36-527D-4DDF-B8F4-96A08ECA9B7E}" type="sibTrans" cxnId="{719CE88E-CD71-486D-840F-774FDEAEDB81}">
      <dgm:prSet/>
      <dgm:spPr/>
      <dgm:t>
        <a:bodyPr/>
        <a:lstStyle/>
        <a:p>
          <a:endParaRPr lang="en-US"/>
        </a:p>
      </dgm:t>
    </dgm:pt>
    <dgm:pt modelId="{354ACEE6-3C4C-4873-B9E0-ED56C4522FF4}">
      <dgm:prSet/>
      <dgm:spPr/>
      <dgm:t>
        <a:bodyPr/>
        <a:lstStyle/>
        <a:p>
          <a:pPr>
            <a:lnSpc>
              <a:spcPct val="100000"/>
            </a:lnSpc>
          </a:pPr>
          <a:r>
            <a:rPr lang="en-AU" b="0" i="0" dirty="0"/>
            <a:t>Sport Wednesday afternoons</a:t>
          </a:r>
          <a:endParaRPr lang="en-US" dirty="0"/>
        </a:p>
      </dgm:t>
    </dgm:pt>
    <dgm:pt modelId="{F8CE3E61-B67A-40B6-8B09-56A25FD1FDAD}" type="parTrans" cxnId="{0D2F96B8-D2E1-4127-9066-1D4F22960419}">
      <dgm:prSet/>
      <dgm:spPr/>
      <dgm:t>
        <a:bodyPr/>
        <a:lstStyle/>
        <a:p>
          <a:endParaRPr lang="en-US"/>
        </a:p>
      </dgm:t>
    </dgm:pt>
    <dgm:pt modelId="{F7CDCC81-1561-4534-ADBF-69D5EAEFB9B7}" type="sibTrans" cxnId="{0D2F96B8-D2E1-4127-9066-1D4F22960419}">
      <dgm:prSet/>
      <dgm:spPr/>
      <dgm:t>
        <a:bodyPr/>
        <a:lstStyle/>
        <a:p>
          <a:endParaRPr lang="en-US"/>
        </a:p>
      </dgm:t>
    </dgm:pt>
    <dgm:pt modelId="{013438C3-5578-4E72-900F-980CE1F7826F}" type="pres">
      <dgm:prSet presAssocID="{9039F9AC-F6BA-405E-AD14-860D42D739CC}" presName="vert0" presStyleCnt="0">
        <dgm:presLayoutVars>
          <dgm:dir/>
          <dgm:animOne val="branch"/>
          <dgm:animLvl val="lvl"/>
        </dgm:presLayoutVars>
      </dgm:prSet>
      <dgm:spPr/>
    </dgm:pt>
    <dgm:pt modelId="{54B1E8EC-F234-4388-946C-23120FACBA7B}" type="pres">
      <dgm:prSet presAssocID="{3DD59861-5A26-4787-ACAF-F728E86AAAC2}" presName="thickLine" presStyleLbl="alignNode1" presStyleIdx="0" presStyleCnt="3"/>
      <dgm:spPr/>
    </dgm:pt>
    <dgm:pt modelId="{5CEFF665-0580-486F-A14F-0A6FD98BBB47}" type="pres">
      <dgm:prSet presAssocID="{3DD59861-5A26-4787-ACAF-F728E86AAAC2}" presName="horz1" presStyleCnt="0"/>
      <dgm:spPr/>
    </dgm:pt>
    <dgm:pt modelId="{AE0EE078-10CF-43C3-AD74-2BF1BD5DFFF7}" type="pres">
      <dgm:prSet presAssocID="{3DD59861-5A26-4787-ACAF-F728E86AAAC2}" presName="tx1" presStyleLbl="revTx" presStyleIdx="0" presStyleCnt="3"/>
      <dgm:spPr/>
    </dgm:pt>
    <dgm:pt modelId="{79DE954C-30B9-400E-95D0-9FAAA2696B51}" type="pres">
      <dgm:prSet presAssocID="{3DD59861-5A26-4787-ACAF-F728E86AAAC2}" presName="vert1" presStyleCnt="0"/>
      <dgm:spPr/>
    </dgm:pt>
    <dgm:pt modelId="{DF6440AF-678A-47CE-BC7A-E92BE42173DE}" type="pres">
      <dgm:prSet presAssocID="{97735426-6F9D-4032-88B8-3A0D457E4816}" presName="thickLine" presStyleLbl="alignNode1" presStyleIdx="1" presStyleCnt="3"/>
      <dgm:spPr/>
    </dgm:pt>
    <dgm:pt modelId="{B7DB1DF7-B0B4-49EE-9499-63EAD4DDE413}" type="pres">
      <dgm:prSet presAssocID="{97735426-6F9D-4032-88B8-3A0D457E4816}" presName="horz1" presStyleCnt="0"/>
      <dgm:spPr/>
    </dgm:pt>
    <dgm:pt modelId="{C2451584-FEC5-49D3-814C-DC5E0BA8C74C}" type="pres">
      <dgm:prSet presAssocID="{97735426-6F9D-4032-88B8-3A0D457E4816}" presName="tx1" presStyleLbl="revTx" presStyleIdx="1" presStyleCnt="3"/>
      <dgm:spPr/>
    </dgm:pt>
    <dgm:pt modelId="{DF17FFE3-80C0-446D-AD6C-EE766A4492F6}" type="pres">
      <dgm:prSet presAssocID="{97735426-6F9D-4032-88B8-3A0D457E4816}" presName="vert1" presStyleCnt="0"/>
      <dgm:spPr/>
    </dgm:pt>
    <dgm:pt modelId="{75519942-0740-47D5-B1B1-52E1B638C094}" type="pres">
      <dgm:prSet presAssocID="{354ACEE6-3C4C-4873-B9E0-ED56C4522FF4}" presName="thickLine" presStyleLbl="alignNode1" presStyleIdx="2" presStyleCnt="3"/>
      <dgm:spPr/>
    </dgm:pt>
    <dgm:pt modelId="{A03C1968-3166-4D87-9455-06F13F346E15}" type="pres">
      <dgm:prSet presAssocID="{354ACEE6-3C4C-4873-B9E0-ED56C4522FF4}" presName="horz1" presStyleCnt="0"/>
      <dgm:spPr/>
    </dgm:pt>
    <dgm:pt modelId="{18BD3B01-25BA-4F7F-8AB2-07EA96A5FF10}" type="pres">
      <dgm:prSet presAssocID="{354ACEE6-3C4C-4873-B9E0-ED56C4522FF4}" presName="tx1" presStyleLbl="revTx" presStyleIdx="2" presStyleCnt="3"/>
      <dgm:spPr/>
    </dgm:pt>
    <dgm:pt modelId="{366A6CB6-5F56-4AAA-98FA-B7A7E78D3EC8}" type="pres">
      <dgm:prSet presAssocID="{354ACEE6-3C4C-4873-B9E0-ED56C4522FF4}" presName="vert1" presStyleCnt="0"/>
      <dgm:spPr/>
    </dgm:pt>
  </dgm:ptLst>
  <dgm:cxnLst>
    <dgm:cxn modelId="{0267653E-426F-41F5-9477-60455CF80DAF}" srcId="{9039F9AC-F6BA-405E-AD14-860D42D739CC}" destId="{3DD59861-5A26-4787-ACAF-F728E86AAAC2}" srcOrd="0" destOrd="0" parTransId="{B32C18F6-0747-4A1C-936C-553AC9AACE4C}" sibTransId="{17AA5C38-2BBF-4CF9-A88F-D49B2B7630B4}"/>
    <dgm:cxn modelId="{ECD3B76B-C5D4-412C-95AC-E4E441F9D6E2}" type="presOf" srcId="{9039F9AC-F6BA-405E-AD14-860D42D739CC}" destId="{013438C3-5578-4E72-900F-980CE1F7826F}" srcOrd="0" destOrd="0" presId="urn:microsoft.com/office/officeart/2008/layout/LinedList"/>
    <dgm:cxn modelId="{719CE88E-CD71-486D-840F-774FDEAEDB81}" srcId="{9039F9AC-F6BA-405E-AD14-860D42D739CC}" destId="{97735426-6F9D-4032-88B8-3A0D457E4816}" srcOrd="1" destOrd="0" parTransId="{CBB3875E-366E-4362-8F89-1C1800586469}" sibTransId="{AC266A36-527D-4DDF-B8F4-96A08ECA9B7E}"/>
    <dgm:cxn modelId="{C8449EAB-D1BF-4243-9179-9C40A6ABB817}" type="presOf" srcId="{354ACEE6-3C4C-4873-B9E0-ED56C4522FF4}" destId="{18BD3B01-25BA-4F7F-8AB2-07EA96A5FF10}" srcOrd="0" destOrd="0" presId="urn:microsoft.com/office/officeart/2008/layout/LinedList"/>
    <dgm:cxn modelId="{0D2F96B8-D2E1-4127-9066-1D4F22960419}" srcId="{9039F9AC-F6BA-405E-AD14-860D42D739CC}" destId="{354ACEE6-3C4C-4873-B9E0-ED56C4522FF4}" srcOrd="2" destOrd="0" parTransId="{F8CE3E61-B67A-40B6-8B09-56A25FD1FDAD}" sibTransId="{F7CDCC81-1561-4534-ADBF-69D5EAEFB9B7}"/>
    <dgm:cxn modelId="{16A9E6BB-419E-4C77-B5C8-9D13417109B3}" type="presOf" srcId="{3DD59861-5A26-4787-ACAF-F728E86AAAC2}" destId="{AE0EE078-10CF-43C3-AD74-2BF1BD5DFFF7}" srcOrd="0" destOrd="0" presId="urn:microsoft.com/office/officeart/2008/layout/LinedList"/>
    <dgm:cxn modelId="{D7F1AFBD-4F98-4D2A-9B14-5D75B3D6D824}" type="presOf" srcId="{97735426-6F9D-4032-88B8-3A0D457E4816}" destId="{C2451584-FEC5-49D3-814C-DC5E0BA8C74C}" srcOrd="0" destOrd="0" presId="urn:microsoft.com/office/officeart/2008/layout/LinedList"/>
    <dgm:cxn modelId="{CF670AFB-7ECB-40A4-89E3-F9F89229E1FC}" type="presParOf" srcId="{013438C3-5578-4E72-900F-980CE1F7826F}" destId="{54B1E8EC-F234-4388-946C-23120FACBA7B}" srcOrd="0" destOrd="0" presId="urn:microsoft.com/office/officeart/2008/layout/LinedList"/>
    <dgm:cxn modelId="{B359565D-7F6D-4CC3-8D48-7037809647CF}" type="presParOf" srcId="{013438C3-5578-4E72-900F-980CE1F7826F}" destId="{5CEFF665-0580-486F-A14F-0A6FD98BBB47}" srcOrd="1" destOrd="0" presId="urn:microsoft.com/office/officeart/2008/layout/LinedList"/>
    <dgm:cxn modelId="{CC0525FA-C1E5-460F-98DA-E4211F3BE5D0}" type="presParOf" srcId="{5CEFF665-0580-486F-A14F-0A6FD98BBB47}" destId="{AE0EE078-10CF-43C3-AD74-2BF1BD5DFFF7}" srcOrd="0" destOrd="0" presId="urn:microsoft.com/office/officeart/2008/layout/LinedList"/>
    <dgm:cxn modelId="{DC7F12BC-6479-40E7-91A8-ACBCB8F80FEC}" type="presParOf" srcId="{5CEFF665-0580-486F-A14F-0A6FD98BBB47}" destId="{79DE954C-30B9-400E-95D0-9FAAA2696B51}" srcOrd="1" destOrd="0" presId="urn:microsoft.com/office/officeart/2008/layout/LinedList"/>
    <dgm:cxn modelId="{BB48F294-7D36-47CD-987B-EF86C9394F24}" type="presParOf" srcId="{013438C3-5578-4E72-900F-980CE1F7826F}" destId="{DF6440AF-678A-47CE-BC7A-E92BE42173DE}" srcOrd="2" destOrd="0" presId="urn:microsoft.com/office/officeart/2008/layout/LinedList"/>
    <dgm:cxn modelId="{6ECBC935-2549-41E4-8B00-0AC56D02FF00}" type="presParOf" srcId="{013438C3-5578-4E72-900F-980CE1F7826F}" destId="{B7DB1DF7-B0B4-49EE-9499-63EAD4DDE413}" srcOrd="3" destOrd="0" presId="urn:microsoft.com/office/officeart/2008/layout/LinedList"/>
    <dgm:cxn modelId="{054421FC-ABCB-44E1-80BF-C304A58CAE27}" type="presParOf" srcId="{B7DB1DF7-B0B4-49EE-9499-63EAD4DDE413}" destId="{C2451584-FEC5-49D3-814C-DC5E0BA8C74C}" srcOrd="0" destOrd="0" presId="urn:microsoft.com/office/officeart/2008/layout/LinedList"/>
    <dgm:cxn modelId="{CECC1AB9-C52B-405F-8473-DE26257E0ADF}" type="presParOf" srcId="{B7DB1DF7-B0B4-49EE-9499-63EAD4DDE413}" destId="{DF17FFE3-80C0-446D-AD6C-EE766A4492F6}" srcOrd="1" destOrd="0" presId="urn:microsoft.com/office/officeart/2008/layout/LinedList"/>
    <dgm:cxn modelId="{F9A8B69A-A253-4390-A22E-8B6B006A582D}" type="presParOf" srcId="{013438C3-5578-4E72-900F-980CE1F7826F}" destId="{75519942-0740-47D5-B1B1-52E1B638C094}" srcOrd="4" destOrd="0" presId="urn:microsoft.com/office/officeart/2008/layout/LinedList"/>
    <dgm:cxn modelId="{E27EDBC7-8DB5-4108-9FAE-6B51DC124CC6}" type="presParOf" srcId="{013438C3-5578-4E72-900F-980CE1F7826F}" destId="{A03C1968-3166-4D87-9455-06F13F346E15}" srcOrd="5" destOrd="0" presId="urn:microsoft.com/office/officeart/2008/layout/LinedList"/>
    <dgm:cxn modelId="{4A60C6B5-38CB-4BE5-A3E0-3B4DED04CEBE}" type="presParOf" srcId="{A03C1968-3166-4D87-9455-06F13F346E15}" destId="{18BD3B01-25BA-4F7F-8AB2-07EA96A5FF10}" srcOrd="0" destOrd="0" presId="urn:microsoft.com/office/officeart/2008/layout/LinedList"/>
    <dgm:cxn modelId="{4242E5C5-42FE-4256-B7E0-894A800D3A41}" type="presParOf" srcId="{A03C1968-3166-4D87-9455-06F13F346E15}" destId="{366A6CB6-5F56-4AAA-98FA-B7A7E78D3EC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C361E0-77B3-4580-84D9-C632D4562478}">
      <dsp:nvSpPr>
        <dsp:cNvPr id="0" name=""/>
        <dsp:cNvSpPr/>
      </dsp:nvSpPr>
      <dsp:spPr>
        <a:xfrm>
          <a:off x="0" y="0"/>
          <a:ext cx="5493301" cy="9716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500" b="0" i="0" kern="1200" dirty="0"/>
            <a:t>Centred on individual growth</a:t>
          </a:r>
          <a:endParaRPr lang="en-US" sz="2500" kern="1200" dirty="0"/>
        </a:p>
      </dsp:txBody>
      <dsp:txXfrm>
        <a:off x="28460" y="28460"/>
        <a:ext cx="4362675" cy="914759"/>
      </dsp:txXfrm>
    </dsp:sp>
    <dsp:sp modelId="{1B21D28E-B801-4A39-A7E2-B40581B3512D}">
      <dsp:nvSpPr>
        <dsp:cNvPr id="0" name=""/>
        <dsp:cNvSpPr/>
      </dsp:nvSpPr>
      <dsp:spPr>
        <a:xfrm>
          <a:off x="460064" y="1148348"/>
          <a:ext cx="5493301" cy="9716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500" b="0" i="0" kern="1200"/>
            <a:t>Real world and relevant</a:t>
          </a:r>
          <a:endParaRPr lang="en-US" sz="2500" kern="1200"/>
        </a:p>
      </dsp:txBody>
      <dsp:txXfrm>
        <a:off x="488524" y="1176808"/>
        <a:ext cx="4344726" cy="914759"/>
      </dsp:txXfrm>
    </dsp:sp>
    <dsp:sp modelId="{55F535BC-ED56-414B-B8E4-86C0F7EEEDD5}">
      <dsp:nvSpPr>
        <dsp:cNvPr id="0" name=""/>
        <dsp:cNvSpPr/>
      </dsp:nvSpPr>
      <dsp:spPr>
        <a:xfrm>
          <a:off x="913261" y="2296696"/>
          <a:ext cx="5493301" cy="9716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500" b="0" i="0" kern="1200"/>
            <a:t>Relies on respectful relationships</a:t>
          </a:r>
          <a:endParaRPr lang="en-US" sz="2500" kern="1200"/>
        </a:p>
      </dsp:txBody>
      <dsp:txXfrm>
        <a:off x="941721" y="2325156"/>
        <a:ext cx="4351592" cy="914759"/>
      </dsp:txXfrm>
    </dsp:sp>
    <dsp:sp modelId="{9F3663D2-DEA0-4C28-BF75-F0281370156E}">
      <dsp:nvSpPr>
        <dsp:cNvPr id="0" name=""/>
        <dsp:cNvSpPr/>
      </dsp:nvSpPr>
      <dsp:spPr>
        <a:xfrm>
          <a:off x="1373325" y="3445044"/>
          <a:ext cx="5493301" cy="9716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500" b="0" i="0" kern="1200" dirty="0"/>
            <a:t>Is driven by passion and aspiration</a:t>
          </a:r>
          <a:endParaRPr lang="en-US" sz="2500" kern="1200" dirty="0"/>
        </a:p>
      </dsp:txBody>
      <dsp:txXfrm>
        <a:off x="1401785" y="3473504"/>
        <a:ext cx="4344726" cy="914759"/>
      </dsp:txXfrm>
    </dsp:sp>
    <dsp:sp modelId="{6E3BC758-FB61-48DF-9327-A55DC9ABCE87}">
      <dsp:nvSpPr>
        <dsp:cNvPr id="0" name=""/>
        <dsp:cNvSpPr/>
      </dsp:nvSpPr>
      <dsp:spPr>
        <a:xfrm>
          <a:off x="4861710" y="744217"/>
          <a:ext cx="631591" cy="631591"/>
        </a:xfrm>
        <a:prstGeom prst="downArrow">
          <a:avLst>
            <a:gd name="adj1" fmla="val 55000"/>
            <a:gd name="adj2" fmla="val 45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>
        <a:off x="5003818" y="744217"/>
        <a:ext cx="347375" cy="475272"/>
      </dsp:txXfrm>
    </dsp:sp>
    <dsp:sp modelId="{63717C8F-F5A5-44DA-B6D6-8E92F5300F47}">
      <dsp:nvSpPr>
        <dsp:cNvPr id="0" name=""/>
        <dsp:cNvSpPr/>
      </dsp:nvSpPr>
      <dsp:spPr>
        <a:xfrm>
          <a:off x="5321774" y="1892566"/>
          <a:ext cx="631591" cy="631591"/>
        </a:xfrm>
        <a:prstGeom prst="downArrow">
          <a:avLst>
            <a:gd name="adj1" fmla="val 55000"/>
            <a:gd name="adj2" fmla="val 45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>
        <a:off x="5463882" y="1892566"/>
        <a:ext cx="347375" cy="475272"/>
      </dsp:txXfrm>
    </dsp:sp>
    <dsp:sp modelId="{CFC7B6DD-1FF0-4A35-B209-D99BFCF64A1A}">
      <dsp:nvSpPr>
        <dsp:cNvPr id="0" name=""/>
        <dsp:cNvSpPr/>
      </dsp:nvSpPr>
      <dsp:spPr>
        <a:xfrm>
          <a:off x="5774971" y="3040914"/>
          <a:ext cx="631591" cy="631591"/>
        </a:xfrm>
        <a:prstGeom prst="downArrow">
          <a:avLst>
            <a:gd name="adj1" fmla="val 55000"/>
            <a:gd name="adj2" fmla="val 45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>
        <a:off x="5917079" y="3040914"/>
        <a:ext cx="347375" cy="4752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1455F2-88C1-49D0-B7BE-02D1795DB613}">
      <dsp:nvSpPr>
        <dsp:cNvPr id="0" name=""/>
        <dsp:cNvSpPr/>
      </dsp:nvSpPr>
      <dsp:spPr>
        <a:xfrm>
          <a:off x="0" y="0"/>
          <a:ext cx="10256709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F465ED-C7E5-4CCE-94BA-3A3F8E15E665}">
      <dsp:nvSpPr>
        <dsp:cNvPr id="0" name=""/>
        <dsp:cNvSpPr/>
      </dsp:nvSpPr>
      <dsp:spPr>
        <a:xfrm>
          <a:off x="0" y="0"/>
          <a:ext cx="10256709" cy="9767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700" b="0" i="0" kern="1200" dirty="0"/>
            <a:t>Mandatory and Elective Subjects Set and designed by the Department of Education.</a:t>
          </a:r>
          <a:endParaRPr lang="en-US" sz="2700" kern="1200" dirty="0"/>
        </a:p>
      </dsp:txBody>
      <dsp:txXfrm>
        <a:off x="0" y="0"/>
        <a:ext cx="10256709" cy="976712"/>
      </dsp:txXfrm>
    </dsp:sp>
    <dsp:sp modelId="{40F736F0-DB8E-42CF-83B3-027DC733DBB1}">
      <dsp:nvSpPr>
        <dsp:cNvPr id="0" name=""/>
        <dsp:cNvSpPr/>
      </dsp:nvSpPr>
      <dsp:spPr>
        <a:xfrm>
          <a:off x="0" y="976712"/>
          <a:ext cx="10256709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8CA5B5-EC98-4A9A-9EF6-DBDA0E1CA2C6}">
      <dsp:nvSpPr>
        <dsp:cNvPr id="0" name=""/>
        <dsp:cNvSpPr/>
      </dsp:nvSpPr>
      <dsp:spPr>
        <a:xfrm>
          <a:off x="0" y="976712"/>
          <a:ext cx="10256709" cy="9767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700" b="0" i="0" kern="1200" dirty="0"/>
            <a:t>Teachers teach to the curriculum and assess students against set outcomes. </a:t>
          </a:r>
          <a:endParaRPr lang="en-US" sz="2700" kern="1200" dirty="0"/>
        </a:p>
      </dsp:txBody>
      <dsp:txXfrm>
        <a:off x="0" y="976712"/>
        <a:ext cx="10256709" cy="976712"/>
      </dsp:txXfrm>
    </dsp:sp>
    <dsp:sp modelId="{75A48597-8093-4604-B412-B07187811002}">
      <dsp:nvSpPr>
        <dsp:cNvPr id="0" name=""/>
        <dsp:cNvSpPr/>
      </dsp:nvSpPr>
      <dsp:spPr>
        <a:xfrm>
          <a:off x="0" y="1953424"/>
          <a:ext cx="10256709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3DED5D-582A-4122-9013-E12B69937D92}">
      <dsp:nvSpPr>
        <dsp:cNvPr id="0" name=""/>
        <dsp:cNvSpPr/>
      </dsp:nvSpPr>
      <dsp:spPr>
        <a:xfrm>
          <a:off x="0" y="1953424"/>
          <a:ext cx="10256709" cy="9767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700" b="0" i="0" kern="1200"/>
            <a:t>Students move between 7 individual subjects and 7 teachers </a:t>
          </a:r>
          <a:endParaRPr lang="en-US" sz="2700" kern="1200"/>
        </a:p>
      </dsp:txBody>
      <dsp:txXfrm>
        <a:off x="0" y="1953424"/>
        <a:ext cx="10256709" cy="976712"/>
      </dsp:txXfrm>
    </dsp:sp>
    <dsp:sp modelId="{C1FBB167-E435-47FB-B289-866C27748654}">
      <dsp:nvSpPr>
        <dsp:cNvPr id="0" name=""/>
        <dsp:cNvSpPr/>
      </dsp:nvSpPr>
      <dsp:spPr>
        <a:xfrm>
          <a:off x="0" y="2930135"/>
          <a:ext cx="10256709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EA85FF-E4BA-43E8-B6CA-10AC75CF7741}">
      <dsp:nvSpPr>
        <dsp:cNvPr id="0" name=""/>
        <dsp:cNvSpPr/>
      </dsp:nvSpPr>
      <dsp:spPr>
        <a:xfrm>
          <a:off x="0" y="2930135"/>
          <a:ext cx="10256709" cy="9767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700" b="0" i="0" kern="1200" dirty="0"/>
            <a:t>4x 80 min lessons per day.</a:t>
          </a:r>
          <a:endParaRPr lang="en-US" sz="2700" kern="1200" dirty="0"/>
        </a:p>
      </dsp:txBody>
      <dsp:txXfrm>
        <a:off x="0" y="2930135"/>
        <a:ext cx="10256709" cy="97671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EF9043-6646-4B0D-A39D-94580D83CDC3}">
      <dsp:nvSpPr>
        <dsp:cNvPr id="0" name=""/>
        <dsp:cNvSpPr/>
      </dsp:nvSpPr>
      <dsp:spPr>
        <a:xfrm>
          <a:off x="0" y="4598"/>
          <a:ext cx="6937873" cy="97954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322E37-BE23-4BA8-8D29-D1C45801A109}">
      <dsp:nvSpPr>
        <dsp:cNvPr id="0" name=""/>
        <dsp:cNvSpPr/>
      </dsp:nvSpPr>
      <dsp:spPr>
        <a:xfrm>
          <a:off x="296313" y="224997"/>
          <a:ext cx="538752" cy="53875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D4070D-C986-4366-B684-FA3EA44DFEA5}">
      <dsp:nvSpPr>
        <dsp:cNvPr id="0" name=""/>
        <dsp:cNvSpPr/>
      </dsp:nvSpPr>
      <dsp:spPr>
        <a:xfrm>
          <a:off x="1131379" y="4598"/>
          <a:ext cx="5806493" cy="9795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669" tIns="103669" rIns="103669" bIns="103669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b="0" i="0" kern="1200"/>
            <a:t>Students select area of interest for each term. </a:t>
          </a:r>
          <a:endParaRPr lang="en-US" sz="1600" kern="1200"/>
        </a:p>
      </dsp:txBody>
      <dsp:txXfrm>
        <a:off x="1131379" y="4598"/>
        <a:ext cx="5806493" cy="979549"/>
      </dsp:txXfrm>
    </dsp:sp>
    <dsp:sp modelId="{E890A107-6F44-44E7-B5CF-002EC90298D2}">
      <dsp:nvSpPr>
        <dsp:cNvPr id="0" name=""/>
        <dsp:cNvSpPr/>
      </dsp:nvSpPr>
      <dsp:spPr>
        <a:xfrm>
          <a:off x="0" y="1229035"/>
          <a:ext cx="6937873" cy="97954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9D10C5-57D1-47C6-8C47-199A16562F0B}">
      <dsp:nvSpPr>
        <dsp:cNvPr id="0" name=""/>
        <dsp:cNvSpPr/>
      </dsp:nvSpPr>
      <dsp:spPr>
        <a:xfrm>
          <a:off x="296313" y="1449433"/>
          <a:ext cx="538752" cy="53875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3B8FFD-DB57-4B86-8AD9-8830B70F928B}">
      <dsp:nvSpPr>
        <dsp:cNvPr id="0" name=""/>
        <dsp:cNvSpPr/>
      </dsp:nvSpPr>
      <dsp:spPr>
        <a:xfrm>
          <a:off x="1131379" y="1229035"/>
          <a:ext cx="5806493" cy="9795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669" tIns="103669" rIns="103669" bIns="103669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b="0" i="0" kern="1200"/>
            <a:t>Teachers work with students to design a learning plan</a:t>
          </a:r>
          <a:endParaRPr lang="en-US" sz="1600" kern="1200"/>
        </a:p>
      </dsp:txBody>
      <dsp:txXfrm>
        <a:off x="1131379" y="1229035"/>
        <a:ext cx="5806493" cy="979549"/>
      </dsp:txXfrm>
    </dsp:sp>
    <dsp:sp modelId="{263D99E5-FF52-4701-8E84-C1673A0212D0}">
      <dsp:nvSpPr>
        <dsp:cNvPr id="0" name=""/>
        <dsp:cNvSpPr/>
      </dsp:nvSpPr>
      <dsp:spPr>
        <a:xfrm>
          <a:off x="0" y="2453471"/>
          <a:ext cx="6937873" cy="97954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63E246-50A4-422E-BE2B-DCABCE0CB9A9}">
      <dsp:nvSpPr>
        <dsp:cNvPr id="0" name=""/>
        <dsp:cNvSpPr/>
      </dsp:nvSpPr>
      <dsp:spPr>
        <a:xfrm>
          <a:off x="296313" y="2673870"/>
          <a:ext cx="538752" cy="53875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2066C6-04ED-49BC-AF0B-9E2A60650E43}">
      <dsp:nvSpPr>
        <dsp:cNvPr id="0" name=""/>
        <dsp:cNvSpPr/>
      </dsp:nvSpPr>
      <dsp:spPr>
        <a:xfrm>
          <a:off x="1131379" y="2453471"/>
          <a:ext cx="5806493" cy="9795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669" tIns="103669" rIns="103669" bIns="103669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b="0" i="0" kern="1200"/>
            <a:t>Students work individually within a group of 20 with a mentor in an Advisory</a:t>
          </a:r>
          <a:endParaRPr lang="en-US" sz="1600" kern="1200"/>
        </a:p>
      </dsp:txBody>
      <dsp:txXfrm>
        <a:off x="1131379" y="2453471"/>
        <a:ext cx="5806493" cy="979549"/>
      </dsp:txXfrm>
    </dsp:sp>
    <dsp:sp modelId="{C5797D92-B0FD-4E5E-88B6-E169679DAA4A}">
      <dsp:nvSpPr>
        <dsp:cNvPr id="0" name=""/>
        <dsp:cNvSpPr/>
      </dsp:nvSpPr>
      <dsp:spPr>
        <a:xfrm>
          <a:off x="0" y="3677908"/>
          <a:ext cx="6937873" cy="97954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3670DA-F2D5-4ED3-94A1-AD81EEF263A4}">
      <dsp:nvSpPr>
        <dsp:cNvPr id="0" name=""/>
        <dsp:cNvSpPr/>
      </dsp:nvSpPr>
      <dsp:spPr>
        <a:xfrm>
          <a:off x="296313" y="3898306"/>
          <a:ext cx="538752" cy="53875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D9A977-4A7A-4F79-B0C3-3FA98BEE9311}">
      <dsp:nvSpPr>
        <dsp:cNvPr id="0" name=""/>
        <dsp:cNvSpPr/>
      </dsp:nvSpPr>
      <dsp:spPr>
        <a:xfrm>
          <a:off x="1131379" y="3677908"/>
          <a:ext cx="5806493" cy="9795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669" tIns="103669" rIns="103669" bIns="103669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b="0" i="0" kern="1200" dirty="0"/>
            <a:t>Regular electives can be accessed within the school environment at grade level or above with agreement from specialist teachers. </a:t>
          </a:r>
          <a:endParaRPr lang="en-US" sz="1600" kern="1200" dirty="0"/>
        </a:p>
      </dsp:txBody>
      <dsp:txXfrm>
        <a:off x="1131379" y="3677908"/>
        <a:ext cx="5806493" cy="979549"/>
      </dsp:txXfrm>
    </dsp:sp>
    <dsp:sp modelId="{434BC76D-616D-468C-95EF-E106652B2538}">
      <dsp:nvSpPr>
        <dsp:cNvPr id="0" name=""/>
        <dsp:cNvSpPr/>
      </dsp:nvSpPr>
      <dsp:spPr>
        <a:xfrm>
          <a:off x="0" y="4902344"/>
          <a:ext cx="6937873" cy="97954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90B973-3AA7-4E58-BEB6-97660C68E8FC}">
      <dsp:nvSpPr>
        <dsp:cNvPr id="0" name=""/>
        <dsp:cNvSpPr/>
      </dsp:nvSpPr>
      <dsp:spPr>
        <a:xfrm>
          <a:off x="296313" y="5122743"/>
          <a:ext cx="538752" cy="538752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29E5EB-919C-46AA-B02D-B27DBB390690}">
      <dsp:nvSpPr>
        <dsp:cNvPr id="0" name=""/>
        <dsp:cNvSpPr/>
      </dsp:nvSpPr>
      <dsp:spPr>
        <a:xfrm>
          <a:off x="1131379" y="4902344"/>
          <a:ext cx="5806493" cy="9795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669" tIns="103669" rIns="103669" bIns="103669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b="0" i="0" kern="1200" dirty="0"/>
            <a:t>Students work 2 days per week outside of school in an internship.</a:t>
          </a:r>
          <a:endParaRPr lang="en-US" sz="1600" kern="1200" dirty="0"/>
        </a:p>
      </dsp:txBody>
      <dsp:txXfrm>
        <a:off x="1131379" y="4902344"/>
        <a:ext cx="5806493" cy="97954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B1E8EC-F234-4388-946C-23120FACBA7B}">
      <dsp:nvSpPr>
        <dsp:cNvPr id="0" name=""/>
        <dsp:cNvSpPr/>
      </dsp:nvSpPr>
      <dsp:spPr>
        <a:xfrm>
          <a:off x="0" y="2214"/>
          <a:ext cx="440850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0EE078-10CF-43C3-AD74-2BF1BD5DFFF7}">
      <dsp:nvSpPr>
        <dsp:cNvPr id="0" name=""/>
        <dsp:cNvSpPr/>
      </dsp:nvSpPr>
      <dsp:spPr>
        <a:xfrm>
          <a:off x="0" y="2214"/>
          <a:ext cx="4408507" cy="15100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700" b="0" i="0" kern="1200" dirty="0"/>
            <a:t>Roll Call to start the day</a:t>
          </a:r>
          <a:endParaRPr lang="en-US" sz="2700" kern="1200" dirty="0"/>
        </a:p>
      </dsp:txBody>
      <dsp:txXfrm>
        <a:off x="0" y="2214"/>
        <a:ext cx="4408507" cy="1510010"/>
      </dsp:txXfrm>
    </dsp:sp>
    <dsp:sp modelId="{DF6440AF-678A-47CE-BC7A-E92BE42173DE}">
      <dsp:nvSpPr>
        <dsp:cNvPr id="0" name=""/>
        <dsp:cNvSpPr/>
      </dsp:nvSpPr>
      <dsp:spPr>
        <a:xfrm>
          <a:off x="0" y="1512224"/>
          <a:ext cx="440850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451584-FEC5-49D3-814C-DC5E0BA8C74C}">
      <dsp:nvSpPr>
        <dsp:cNvPr id="0" name=""/>
        <dsp:cNvSpPr/>
      </dsp:nvSpPr>
      <dsp:spPr>
        <a:xfrm>
          <a:off x="0" y="1512224"/>
          <a:ext cx="4408507" cy="15100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700" b="0" i="0" kern="1200" dirty="0"/>
            <a:t>4 lessons of Mandatory and elective subjects per day</a:t>
          </a:r>
          <a:endParaRPr lang="en-US" sz="2700" kern="1200" dirty="0"/>
        </a:p>
      </dsp:txBody>
      <dsp:txXfrm>
        <a:off x="0" y="1512224"/>
        <a:ext cx="4408507" cy="1510010"/>
      </dsp:txXfrm>
    </dsp:sp>
    <dsp:sp modelId="{75519942-0740-47D5-B1B1-52E1B638C094}">
      <dsp:nvSpPr>
        <dsp:cNvPr id="0" name=""/>
        <dsp:cNvSpPr/>
      </dsp:nvSpPr>
      <dsp:spPr>
        <a:xfrm>
          <a:off x="0" y="3022235"/>
          <a:ext cx="440850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BD3B01-25BA-4F7F-8AB2-07EA96A5FF10}">
      <dsp:nvSpPr>
        <dsp:cNvPr id="0" name=""/>
        <dsp:cNvSpPr/>
      </dsp:nvSpPr>
      <dsp:spPr>
        <a:xfrm>
          <a:off x="0" y="3022235"/>
          <a:ext cx="4408507" cy="15100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700" b="0" i="0" kern="1200" dirty="0"/>
            <a:t>Sport Wednesday afternoons</a:t>
          </a:r>
          <a:endParaRPr lang="en-US" sz="2700" kern="1200" dirty="0"/>
        </a:p>
      </dsp:txBody>
      <dsp:txXfrm>
        <a:off x="0" y="3022235"/>
        <a:ext cx="4408507" cy="15100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9787" cy="498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5838" y="0"/>
            <a:ext cx="2949787" cy="498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22275" y="1243013"/>
            <a:ext cx="5962650" cy="3354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40647"/>
            <a:ext cx="2949787" cy="4986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6" name="Google Shape;256;p1:notes"/>
          <p:cNvSpPr txBox="1">
            <a:spLocks noGrp="1"/>
          </p:cNvSpPr>
          <p:nvPr>
            <p:ph type="body" idx="1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1:notes"/>
          <p:cNvSpPr txBox="1">
            <a:spLocks noGrp="1"/>
          </p:cNvSpPr>
          <p:nvPr>
            <p:ph type="sldNum" idx="12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:notes"/>
          <p:cNvSpPr txBox="1">
            <a:spLocks noGrp="1"/>
          </p:cNvSpPr>
          <p:nvPr>
            <p:ph type="body" idx="1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tabLst/>
              <a:defRPr/>
            </a:pPr>
            <a:endParaRPr lang="en-AU" b="0" i="0" dirty="0"/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  <a:tabLst/>
              <a:defRPr/>
            </a:pPr>
            <a:r>
              <a:rPr lang="en-AU" b="0" i="0" dirty="0"/>
              <a:t>Students don’t all learn the same way</a:t>
            </a:r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  <a:tabLst/>
              <a:defRPr/>
            </a:pPr>
            <a:r>
              <a:rPr lang="en-AU" b="0" i="0" dirty="0"/>
              <a:t>That students have passions and interests they want to pursue</a:t>
            </a:r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  <a:tabLst/>
              <a:defRPr/>
            </a:pPr>
            <a:r>
              <a:rPr lang="en-AU" b="0" i="0" dirty="0"/>
              <a:t>We need to change our style of teaching as the traditional style doesn’t suit everyone</a:t>
            </a:r>
            <a:endParaRPr lang="en-US" dirty="0"/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(as I am sure it didn’t suit some of you)</a:t>
            </a:r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dirty="0"/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en-AU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878343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The way the department is currently structured doesn’t give us much room to move…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en-AU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880164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AU" sz="1200" b="0" i="0" dirty="0"/>
              <a:t>Students select area of interest for each term. </a:t>
            </a:r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AU" sz="1200" b="0" i="0" dirty="0"/>
              <a:t>Teachers work with students to design a learning plan that incorporates established learning goals.</a:t>
            </a:r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AU" sz="1200" b="0" i="0" dirty="0"/>
              <a:t>Students work individually within a group of 20 with a mentor teacher in an Advisory</a:t>
            </a:r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AU" sz="1200" b="0" i="0" dirty="0"/>
              <a:t>Students work 2 days per week in out of school</a:t>
            </a:r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sz="1200" dirty="0"/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sz="1200" dirty="0"/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sz="1200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en-AU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129628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en-AU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861789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en-AU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385423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lang="en-AU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002529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9" name="Google Shape;389;p13:notes"/>
          <p:cNvSpPr txBox="1">
            <a:spLocks noGrp="1"/>
          </p:cNvSpPr>
          <p:nvPr>
            <p:ph type="body" idx="1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13:notes"/>
          <p:cNvSpPr txBox="1">
            <a:spLocks noGrp="1"/>
          </p:cNvSpPr>
          <p:nvPr>
            <p:ph type="sldNum" idx="12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12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56199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6172836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16773942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67958994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43692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00427567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73952831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97980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90500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65783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20686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58752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54496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38376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34687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21080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8209191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AU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9668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10" Type="http://schemas.openxmlformats.org/officeDocument/2006/relationships/image" Target="../media/image11.gif"/><Relationship Id="rId4" Type="http://schemas.openxmlformats.org/officeDocument/2006/relationships/image" Target="../media/image5.jpg"/><Relationship Id="rId9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2.gif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hyperlink" Target="https://www.bigpicture.org.au/file/big-picture-learning-design-everyone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23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gpicture.org.au/file/lachies-internship-aged-care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"/>
          <p:cNvSpPr txBox="1">
            <a:spLocks noGrp="1"/>
          </p:cNvSpPr>
          <p:nvPr>
            <p:ph type="ctrTitle"/>
          </p:nvPr>
        </p:nvSpPr>
        <p:spPr>
          <a:xfrm>
            <a:off x="8382055" y="1241266"/>
            <a:ext cx="3161016" cy="3153753"/>
          </a:xfrm>
          <a:prstGeom prst="rect">
            <a:avLst/>
          </a:prstGeom>
        </p:spPr>
        <p:txBody>
          <a:bodyPr spcFirstLastPara="1" lIns="91425" tIns="45700" rIns="91425" bIns="45700" anchorCtr="0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</a:pPr>
            <a:r>
              <a:rPr lang="en-AU" sz="4200"/>
              <a:t>Big Picture 2023 - </a:t>
            </a:r>
            <a:r>
              <a:rPr lang="en-AU" sz="4200" b="0" i="0" u="none" strike="noStrike">
                <a:effectLst/>
                <a:latin typeface="+mn-lt"/>
              </a:rPr>
              <a:t>A new design for learning</a:t>
            </a:r>
            <a:endParaRPr lang="en-AU" sz="4200">
              <a:latin typeface="+mn-lt"/>
            </a:endParaRPr>
          </a:p>
        </p:txBody>
      </p:sp>
      <p:sp>
        <p:nvSpPr>
          <p:cNvPr id="260" name="Google Shape;260;p1"/>
          <p:cNvSpPr txBox="1">
            <a:spLocks noGrp="1"/>
          </p:cNvSpPr>
          <p:nvPr>
            <p:ph type="subTitle" idx="1"/>
          </p:nvPr>
        </p:nvSpPr>
        <p:spPr>
          <a:xfrm>
            <a:off x="8382055" y="4591665"/>
            <a:ext cx="3161016" cy="1113804"/>
          </a:xfrm>
          <a:prstGeom prst="rect">
            <a:avLst/>
          </a:prstGeom>
        </p:spPr>
        <p:txBody>
          <a:bodyPr spcFirstLastPara="1" lIns="91425" tIns="45700" rIns="91425" bIns="45700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600"/>
              </a:spcAft>
              <a:buSzPts val="1440"/>
              <a:buNone/>
            </a:pPr>
            <a:r>
              <a:rPr lang="en-AU"/>
              <a:t>ITS COMING…. </a:t>
            </a:r>
          </a:p>
        </p:txBody>
      </p:sp>
      <p:grpSp>
        <p:nvGrpSpPr>
          <p:cNvPr id="280" name="Group 279">
            <a:extLst>
              <a:ext uri="{FF2B5EF4-FFF2-40B4-BE49-F238E27FC236}">
                <a16:creationId xmlns:a16="http://schemas.microsoft.com/office/drawing/2014/main" id="{C8F821F4-B6DB-4EC4-B2F4-CCC64AB812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23332" y="396837"/>
            <a:ext cx="7906665" cy="6058999"/>
            <a:chOff x="423332" y="396837"/>
            <a:chExt cx="7906665" cy="6058999"/>
          </a:xfrm>
        </p:grpSpPr>
        <p:sp>
          <p:nvSpPr>
            <p:cNvPr id="281" name="Rectangle 280">
              <a:extLst>
                <a:ext uri="{FF2B5EF4-FFF2-40B4-BE49-F238E27FC236}">
                  <a16:creationId xmlns:a16="http://schemas.microsoft.com/office/drawing/2014/main" id="{6CEDE48F-DE7D-4871-954D-309A0EE9D1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flipH="1">
              <a:off x="423332" y="402165"/>
              <a:ext cx="678513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2" name="Freeform 5">
              <a:extLst>
                <a:ext uri="{FF2B5EF4-FFF2-40B4-BE49-F238E27FC236}">
                  <a16:creationId xmlns:a16="http://schemas.microsoft.com/office/drawing/2014/main" id="{04FD96D5-FEA2-404A-8FA3-02AC9B97A5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400000" flipH="1">
              <a:off x="4616676" y="2801722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83" name="Freeform 5">
              <a:extLst>
                <a:ext uri="{FF2B5EF4-FFF2-40B4-BE49-F238E27FC236}">
                  <a16:creationId xmlns:a16="http://schemas.microsoft.com/office/drawing/2014/main" id="{9C7ED580-F03F-4187-BEDE-78B5298689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677511" flipH="1">
              <a:off x="6459831" y="1826079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pic>
        <p:nvPicPr>
          <p:cNvPr id="262" name="Google Shape;262;p1"/>
          <p:cNvPicPr preferRelativeResize="0"/>
          <p:nvPr/>
        </p:nvPicPr>
        <p:blipFill rotWithShape="1">
          <a:blip r:embed="rId3"/>
          <a:stretch/>
        </p:blipFill>
        <p:spPr>
          <a:xfrm>
            <a:off x="1109763" y="1946209"/>
            <a:ext cx="3057864" cy="3092222"/>
          </a:xfrm>
          <a:prstGeom prst="rect">
            <a:avLst/>
          </a:prstGeom>
          <a:noFill/>
        </p:spPr>
      </p:pic>
      <p:pic>
        <p:nvPicPr>
          <p:cNvPr id="261" name="Google Shape;261;p1"/>
          <p:cNvPicPr preferRelativeResize="0"/>
          <p:nvPr/>
        </p:nvPicPr>
        <p:blipFill rotWithShape="1">
          <a:blip r:embed="rId4"/>
          <a:stretch/>
        </p:blipFill>
        <p:spPr>
          <a:xfrm>
            <a:off x="4331353" y="1905686"/>
            <a:ext cx="3221590" cy="317326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388DD50E-1D2D-48C6-A470-79FB7F337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F78DAAE-B0C3-49A3-8AB1-AD2FF0E36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6A8A81D-3338-4B0F-A26F-A3D259D276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801794"/>
            <a:ext cx="11000237" cy="52482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0155665-7CE2-4939-AE5E-020DC1D207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4" name="Google Shape;55;p8">
            <a:extLst>
              <a:ext uri="{FF2B5EF4-FFF2-40B4-BE49-F238E27FC236}">
                <a16:creationId xmlns:a16="http://schemas.microsoft.com/office/drawing/2014/main" id="{DFF639E4-1804-594C-F4FE-B7ABEEEEE414}"/>
              </a:ext>
            </a:extLst>
          </p:cNvPr>
          <p:cNvPicPr preferRelativeResize="0">
            <a:picLocks noGrp="1"/>
          </p:cNvPicPr>
          <p:nvPr>
            <p:ph idx="1"/>
          </p:nvPr>
        </p:nvPicPr>
        <p:blipFill>
          <a:blip r:embed="rId2">
            <a:alphaModFix/>
          </a:blip>
          <a:stretch>
            <a:fillRect/>
          </a:stretch>
        </p:blipFill>
        <p:spPr>
          <a:xfrm>
            <a:off x="643466" y="1289559"/>
            <a:ext cx="4864707" cy="4410820"/>
          </a:xfrm>
          <a:prstGeom prst="rect">
            <a:avLst/>
          </a:prstGeom>
          <a:noFill/>
          <a:ln>
            <a:noFill/>
          </a:ln>
          <a:effectLst>
            <a:outerShdw blurRad="57150" dist="190500" dir="276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6" name="Google Shape;56;p8">
            <a:extLst>
              <a:ext uri="{FF2B5EF4-FFF2-40B4-BE49-F238E27FC236}">
                <a16:creationId xmlns:a16="http://schemas.microsoft.com/office/drawing/2014/main" id="{F9BF090E-125C-2D90-5844-CDDA6ABCF2DC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95844" y="1143000"/>
            <a:ext cx="5452690" cy="4557379"/>
          </a:xfrm>
          <a:prstGeom prst="rect">
            <a:avLst/>
          </a:prstGeom>
          <a:noFill/>
          <a:ln>
            <a:noFill/>
          </a:ln>
          <a:effectLst>
            <a:outerShdw blurRad="57150" dist="190500" dir="2760000" algn="bl" rotWithShape="0">
              <a:srgbClr val="000000">
                <a:alpha val="5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12746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6503EB0F-2257-4A3E-A73B-E1DE769B4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7012B2A-0D78-433A-8C68-8889D3DCDD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3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119D0202-ED3F-47CC-90E9-4E963BCDAB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670D6F2B-93AF-47D6-9378-5E54BE0AC6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56981798-4550-46DA-9172-4846E2FB66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82EB7D3-3AD8-4ED1-9E1A-2906E14635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flipH="1">
            <a:off x="423335" y="404829"/>
            <a:ext cx="44788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89886D-5A83-2F64-CB51-62F7FF166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334" y="345224"/>
            <a:ext cx="4089633" cy="880832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5400" dirty="0">
                <a:solidFill>
                  <a:schemeClr val="tx1"/>
                </a:solidFill>
              </a:rPr>
              <a:t>EOI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C7C849-09B4-2CAC-8B1F-17D9577A7B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110" y="2122099"/>
            <a:ext cx="4089633" cy="4091888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r>
              <a:rPr lang="en-AU" sz="2800" dirty="0"/>
              <a:t>Students learn about Big Picture</a:t>
            </a:r>
            <a:br>
              <a:rPr lang="en-AU" sz="2800" dirty="0"/>
            </a:br>
            <a:endParaRPr lang="en-AU" sz="2800" dirty="0"/>
          </a:p>
          <a:p>
            <a:r>
              <a:rPr lang="en-AU" sz="2800" dirty="0"/>
              <a:t>Opportunity for a second info session</a:t>
            </a:r>
          </a:p>
          <a:p>
            <a:endParaRPr lang="en-AU" sz="2800" dirty="0"/>
          </a:p>
          <a:p>
            <a:r>
              <a:rPr lang="en-AU" sz="2800" dirty="0"/>
              <a:t>Application process</a:t>
            </a:r>
          </a:p>
          <a:p>
            <a:pPr marL="0" indent="0">
              <a:buNone/>
            </a:pPr>
            <a:endParaRPr lang="en-AU" sz="2800" dirty="0"/>
          </a:p>
          <a:p>
            <a:r>
              <a:rPr lang="en-AU" sz="2800" dirty="0"/>
              <a:t>Parents/students receive a letter to notify them if they’ve been accepted</a:t>
            </a:r>
          </a:p>
          <a:p>
            <a:pPr marL="0" lvl="0" indent="0">
              <a:lnSpc>
                <a:spcPct val="100000"/>
              </a:lnSpc>
              <a:buNone/>
            </a:pPr>
            <a:endParaRPr lang="en-AU" dirty="0"/>
          </a:p>
        </p:txBody>
      </p:sp>
      <p:pic>
        <p:nvPicPr>
          <p:cNvPr id="4" name="Picture 3" descr="Text&#10;&#10;Description automatically generated with medium confidence">
            <a:extLst>
              <a:ext uri="{FF2B5EF4-FFF2-40B4-BE49-F238E27FC236}">
                <a16:creationId xmlns:a16="http://schemas.microsoft.com/office/drawing/2014/main" id="{8CA26B11-657B-A456-9EEE-1A4F61BACAE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658" r="1" b="1"/>
          <a:stretch/>
        </p:blipFill>
        <p:spPr>
          <a:xfrm>
            <a:off x="5120117" y="461681"/>
            <a:ext cx="6585549" cy="5934638"/>
          </a:xfrm>
          <a:custGeom>
            <a:avLst/>
            <a:gdLst/>
            <a:ahLst/>
            <a:cxnLst/>
            <a:rect l="l" t="t" r="r" b="b"/>
            <a:pathLst>
              <a:path w="6585549" h="5934638">
                <a:moveTo>
                  <a:pt x="225406" y="0"/>
                </a:moveTo>
                <a:lnTo>
                  <a:pt x="6585549" y="0"/>
                </a:lnTo>
                <a:lnTo>
                  <a:pt x="6585549" y="5934638"/>
                </a:lnTo>
                <a:lnTo>
                  <a:pt x="226600" y="5934638"/>
                </a:lnTo>
                <a:lnTo>
                  <a:pt x="214529" y="5856373"/>
                </a:lnTo>
                <a:lnTo>
                  <a:pt x="203238" y="5780097"/>
                </a:lnTo>
                <a:lnTo>
                  <a:pt x="191320" y="5689292"/>
                </a:lnTo>
                <a:lnTo>
                  <a:pt x="177049" y="5581536"/>
                </a:lnTo>
                <a:lnTo>
                  <a:pt x="161995" y="5462279"/>
                </a:lnTo>
                <a:lnTo>
                  <a:pt x="146156" y="5327888"/>
                </a:lnTo>
                <a:lnTo>
                  <a:pt x="129376" y="5181389"/>
                </a:lnTo>
                <a:lnTo>
                  <a:pt x="112596" y="5022177"/>
                </a:lnTo>
                <a:lnTo>
                  <a:pt x="95503" y="4852675"/>
                </a:lnTo>
                <a:lnTo>
                  <a:pt x="79664" y="4669854"/>
                </a:lnTo>
                <a:lnTo>
                  <a:pt x="64453" y="4478558"/>
                </a:lnTo>
                <a:lnTo>
                  <a:pt x="50652" y="4276365"/>
                </a:lnTo>
                <a:lnTo>
                  <a:pt x="37480" y="4065697"/>
                </a:lnTo>
                <a:lnTo>
                  <a:pt x="25091" y="3845949"/>
                </a:lnTo>
                <a:lnTo>
                  <a:pt x="20700" y="3733351"/>
                </a:lnTo>
                <a:lnTo>
                  <a:pt x="15838" y="3618331"/>
                </a:lnTo>
                <a:lnTo>
                  <a:pt x="11291" y="3501495"/>
                </a:lnTo>
                <a:lnTo>
                  <a:pt x="8311" y="3384054"/>
                </a:lnTo>
                <a:lnTo>
                  <a:pt x="5645" y="3264191"/>
                </a:lnTo>
                <a:lnTo>
                  <a:pt x="2822" y="3143118"/>
                </a:lnTo>
                <a:lnTo>
                  <a:pt x="941" y="3019623"/>
                </a:lnTo>
                <a:lnTo>
                  <a:pt x="941" y="2894918"/>
                </a:lnTo>
                <a:lnTo>
                  <a:pt x="0" y="2769001"/>
                </a:lnTo>
                <a:lnTo>
                  <a:pt x="941" y="2641874"/>
                </a:lnTo>
                <a:lnTo>
                  <a:pt x="2822" y="2512931"/>
                </a:lnTo>
                <a:lnTo>
                  <a:pt x="4547" y="2383988"/>
                </a:lnTo>
                <a:lnTo>
                  <a:pt x="8311" y="2253229"/>
                </a:lnTo>
                <a:lnTo>
                  <a:pt x="12232" y="2121259"/>
                </a:lnTo>
                <a:lnTo>
                  <a:pt x="16779" y="1989289"/>
                </a:lnTo>
                <a:lnTo>
                  <a:pt x="23209" y="1856108"/>
                </a:lnTo>
                <a:lnTo>
                  <a:pt x="30893" y="1721716"/>
                </a:lnTo>
                <a:lnTo>
                  <a:pt x="38264" y="1586720"/>
                </a:lnTo>
                <a:lnTo>
                  <a:pt x="47673" y="1451723"/>
                </a:lnTo>
                <a:lnTo>
                  <a:pt x="58964" y="1314910"/>
                </a:lnTo>
                <a:lnTo>
                  <a:pt x="70255" y="1179913"/>
                </a:lnTo>
                <a:lnTo>
                  <a:pt x="83271" y="1042495"/>
                </a:lnTo>
                <a:lnTo>
                  <a:pt x="97542" y="904471"/>
                </a:lnTo>
                <a:lnTo>
                  <a:pt x="112596" y="768263"/>
                </a:lnTo>
                <a:lnTo>
                  <a:pt x="130160" y="630240"/>
                </a:lnTo>
                <a:lnTo>
                  <a:pt x="148978" y="492821"/>
                </a:lnTo>
                <a:lnTo>
                  <a:pt x="167640" y="354798"/>
                </a:lnTo>
                <a:lnTo>
                  <a:pt x="189438" y="217380"/>
                </a:lnTo>
                <a:lnTo>
                  <a:pt x="211706" y="80567"/>
                </a:lnTo>
                <a:close/>
              </a:path>
            </a:pathLst>
          </a:custGeom>
        </p:spPr>
      </p:pic>
      <p:sp>
        <p:nvSpPr>
          <p:cNvPr id="19" name="Freeform 5">
            <a:extLst>
              <a:ext uri="{FF2B5EF4-FFF2-40B4-BE49-F238E27FC236}">
                <a16:creationId xmlns:a16="http://schemas.microsoft.com/office/drawing/2014/main" id="{2D529E20-662F-4915-ACD7-970C026FDB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5677511" flipH="1">
            <a:off x="3545327" y="190332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06134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Rectangle 396">
            <a:extLst>
              <a:ext uri="{FF2B5EF4-FFF2-40B4-BE49-F238E27FC236}">
                <a16:creationId xmlns:a16="http://schemas.microsoft.com/office/drawing/2014/main" id="{388DD50E-1D2D-48C6-A470-79FB7F337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06" name="Rectangle 398">
            <a:extLst>
              <a:ext uri="{FF2B5EF4-FFF2-40B4-BE49-F238E27FC236}">
                <a16:creationId xmlns:a16="http://schemas.microsoft.com/office/drawing/2014/main" id="{4F78DAAE-B0C3-49A3-8AB1-AD2FF0E36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407" name="Rectangle 400">
            <a:extLst>
              <a:ext uri="{FF2B5EF4-FFF2-40B4-BE49-F238E27FC236}">
                <a16:creationId xmlns:a16="http://schemas.microsoft.com/office/drawing/2014/main" id="{F6A8A81D-3338-4B0F-A26F-A3D259D276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801794"/>
            <a:ext cx="11000237" cy="52482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8" name="Rectangle 402">
            <a:extLst>
              <a:ext uri="{FF2B5EF4-FFF2-40B4-BE49-F238E27FC236}">
                <a16:creationId xmlns:a16="http://schemas.microsoft.com/office/drawing/2014/main" id="{40155665-7CE2-4939-AE5E-020DC1D207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92" name="Google Shape;392;p13" descr="A picture containing text, blackboard, light&#10;&#10;Description automatically generated"/>
          <p:cNvPicPr preferRelativeResize="0">
            <a:picLocks noGrp="1"/>
          </p:cNvPicPr>
          <p:nvPr>
            <p:ph idx="1"/>
          </p:nvPr>
        </p:nvPicPr>
        <p:blipFill rotWithShape="1">
          <a:blip r:embed="rId3"/>
          <a:stretch/>
        </p:blipFill>
        <p:spPr>
          <a:xfrm>
            <a:off x="4002051" y="1284394"/>
            <a:ext cx="4283066" cy="428306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None/>
            </a:pPr>
            <a:r>
              <a:rPr lang="en-AU"/>
              <a:t>The Team</a:t>
            </a:r>
            <a:endParaRPr/>
          </a:p>
        </p:txBody>
      </p:sp>
      <p:pic>
        <p:nvPicPr>
          <p:cNvPr id="277" name="Google Shape;277;p3" descr="A picture containing person, clothing, outdoor&#10;&#10;Description automatically generated"/>
          <p:cNvPicPr preferRelativeResize="0">
            <a:picLocks noGrp="1"/>
          </p:cNvPicPr>
          <p:nvPr>
            <p:ph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146183" y="2580145"/>
            <a:ext cx="1168440" cy="17526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3" descr="A person in a white coat&#10;&#10;Description automatically generated with low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69622" y="4369674"/>
            <a:ext cx="1322908" cy="1984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3" descr="A person wearing glasses&#10;&#10;Description automatically generated with medium confidenc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434546" y="4833574"/>
            <a:ext cx="1322908" cy="1984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3" descr="A person smiling for the camera&#10;&#10;Description automatically generated with low confidenc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484729" y="4531273"/>
            <a:ext cx="1322908" cy="1984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3" descr="A person smiling for the camera&#10;&#10;Description automatically generated with medium confidenc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521661" y="2457390"/>
            <a:ext cx="1156340" cy="17345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3" descr="A person smiling for the camera&#10;&#10;Description automatically generated with low confidence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195335" y="1012209"/>
            <a:ext cx="1142301" cy="1713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3" descr="A person smiling for the camera&#10;&#10;Description automatically generated with medium confidence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692243" y="972999"/>
            <a:ext cx="1168441" cy="1752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3" descr="A blue sign with white text&#10;&#10;Description automatically generated with medium confidence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4859569" y="2197734"/>
            <a:ext cx="2622380" cy="25174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BBA6DC-3D02-84FA-D10E-994E477F5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>
            <a:normAutofit/>
          </a:bodyPr>
          <a:lstStyle/>
          <a:p>
            <a:r>
              <a:rPr lang="en-AU" dirty="0">
                <a:solidFill>
                  <a:srgbClr val="EBEBEB"/>
                </a:solidFill>
              </a:rPr>
              <a:t>What is Big Picture?</a:t>
            </a:r>
          </a:p>
        </p:txBody>
      </p:sp>
      <p:pic>
        <p:nvPicPr>
          <p:cNvPr id="6" name="Picture 5" descr="A picture containing text, person, sign&#10;&#10;Description automatically generated">
            <a:extLst>
              <a:ext uri="{FF2B5EF4-FFF2-40B4-BE49-F238E27FC236}">
                <a16:creationId xmlns:a16="http://schemas.microsoft.com/office/drawing/2014/main" id="{6F95FB0B-7DC0-32D6-1081-B9F503D9C8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8873" y="4804493"/>
            <a:ext cx="3080048" cy="173602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6535DA4-5CBE-DD44-29A6-D5E110FEA1C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1039516"/>
              </p:ext>
            </p:extLst>
          </p:nvPr>
        </p:nvGraphicFramePr>
        <p:xfrm>
          <a:off x="483079" y="2311879"/>
          <a:ext cx="6866627" cy="44167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ED56D8B3-1AD5-51E0-6D1E-0A91746530F7}"/>
              </a:ext>
            </a:extLst>
          </p:cNvPr>
          <p:cNvSpPr txBox="1"/>
          <p:nvPr/>
        </p:nvSpPr>
        <p:spPr>
          <a:xfrm>
            <a:off x="6866930" y="3730395"/>
            <a:ext cx="609887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dirty="0">
                <a:hlinkClick r:id="rId9"/>
              </a:rPr>
              <a:t>https://www.bigpicture.org.au/file/big-picture-learning-design-everyone</a:t>
            </a:r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70827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458C29-B98B-88B9-4E72-AE198268A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>
            <a:normAutofit/>
          </a:bodyPr>
          <a:lstStyle/>
          <a:p>
            <a:r>
              <a:rPr lang="en-AU">
                <a:solidFill>
                  <a:srgbClr val="EBEBEB"/>
                </a:solidFill>
              </a:rPr>
              <a:t>Regular School Structure</a:t>
            </a:r>
          </a:p>
        </p:txBody>
      </p:sp>
      <p:graphicFrame>
        <p:nvGraphicFramePr>
          <p:cNvPr id="15" name="Content Placeholder 2">
            <a:extLst>
              <a:ext uri="{FF2B5EF4-FFF2-40B4-BE49-F238E27FC236}">
                <a16:creationId xmlns:a16="http://schemas.microsoft.com/office/drawing/2014/main" id="{4022F526-C85E-EACA-FA70-E0D9CD2497C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4635869"/>
              </p:ext>
            </p:extLst>
          </p:nvPr>
        </p:nvGraphicFramePr>
        <p:xfrm>
          <a:off x="724619" y="2501662"/>
          <a:ext cx="10256709" cy="39068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04551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08BCF048-8940-4354-B9EC-5AD74E283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024C14A-78BD-44B0-82BE-6A0D0A2706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3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809F3D29-EDB1-4F1C-A0E0-36F28CE171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5282F4AB-C7B8-4A86-9927-AA106AA27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0B26874-5AFA-4D1E-94A9-53AF9790D7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A1DA6C95-40F8-4305-89F6-17F6167C0B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A2FA2D29-AEEE-4FFA-B233-94FBE84C9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6DA5143E-FA8E-4EC1-99F7-35AE5AD4E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49E5DAF-7342-E18E-9148-9CD86070F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973667"/>
            <a:ext cx="2942210" cy="4833745"/>
          </a:xfrm>
        </p:spPr>
        <p:txBody>
          <a:bodyPr>
            <a:normAutofit/>
          </a:bodyPr>
          <a:lstStyle/>
          <a:p>
            <a:r>
              <a:rPr lang="en-AU" dirty="0">
                <a:solidFill>
                  <a:srgbClr val="EBEBEB"/>
                </a:solidFill>
              </a:rPr>
              <a:t>Big Picture Structure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C28BCC9-4093-4FD5-83EB-7EC297F513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1D9F1A36-255B-531E-AD96-5AF7EE5C5CF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3830023"/>
              </p:ext>
            </p:extLst>
          </p:nvPr>
        </p:nvGraphicFramePr>
        <p:xfrm>
          <a:off x="5065645" y="569342"/>
          <a:ext cx="6937873" cy="58864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274939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8">
            <a:extLst>
              <a:ext uri="{FF2B5EF4-FFF2-40B4-BE49-F238E27FC236}">
                <a16:creationId xmlns:a16="http://schemas.microsoft.com/office/drawing/2014/main" id="{56981798-4550-46DA-9172-4846E2FB66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0">
            <a:extLst>
              <a:ext uri="{FF2B5EF4-FFF2-40B4-BE49-F238E27FC236}">
                <a16:creationId xmlns:a16="http://schemas.microsoft.com/office/drawing/2014/main" id="{D82EB7D3-3AD8-4ED1-9E1A-2906E14635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flipH="1">
            <a:off x="423335" y="404829"/>
            <a:ext cx="44788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5C859F-8A50-F137-F828-0204946A8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833" y="732098"/>
            <a:ext cx="4177867" cy="1391692"/>
          </a:xfrm>
        </p:spPr>
        <p:txBody>
          <a:bodyPr>
            <a:normAutofit/>
          </a:bodyPr>
          <a:lstStyle/>
          <a:p>
            <a:r>
              <a:rPr lang="en-AU" dirty="0">
                <a:solidFill>
                  <a:schemeClr val="tx2"/>
                </a:solidFill>
              </a:rPr>
              <a:t>Current Daily School Structure</a:t>
            </a:r>
          </a:p>
        </p:txBody>
      </p:sp>
      <p:graphicFrame>
        <p:nvGraphicFramePr>
          <p:cNvPr id="29" name="Content Placeholder 2">
            <a:extLst>
              <a:ext uri="{FF2B5EF4-FFF2-40B4-BE49-F238E27FC236}">
                <a16:creationId xmlns:a16="http://schemas.microsoft.com/office/drawing/2014/main" id="{9A2BDC7D-B3D0-2ADC-E878-DBCCACD090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5366037"/>
              </p:ext>
            </p:extLst>
          </p:nvPr>
        </p:nvGraphicFramePr>
        <p:xfrm>
          <a:off x="433752" y="2123790"/>
          <a:ext cx="4408507" cy="45344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1E938568-7F1F-6F7D-DF8F-17360B2FF23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8120" r="-2" b="7619"/>
          <a:stretch/>
        </p:blipFill>
        <p:spPr>
          <a:xfrm>
            <a:off x="5120117" y="461681"/>
            <a:ext cx="6585549" cy="5934638"/>
          </a:xfrm>
          <a:custGeom>
            <a:avLst/>
            <a:gdLst/>
            <a:ahLst/>
            <a:cxnLst/>
            <a:rect l="l" t="t" r="r" b="b"/>
            <a:pathLst>
              <a:path w="6585549" h="5934638">
                <a:moveTo>
                  <a:pt x="225406" y="0"/>
                </a:moveTo>
                <a:lnTo>
                  <a:pt x="6585549" y="0"/>
                </a:lnTo>
                <a:lnTo>
                  <a:pt x="6585549" y="5934638"/>
                </a:lnTo>
                <a:lnTo>
                  <a:pt x="226600" y="5934638"/>
                </a:lnTo>
                <a:lnTo>
                  <a:pt x="214529" y="5856373"/>
                </a:lnTo>
                <a:lnTo>
                  <a:pt x="203238" y="5780097"/>
                </a:lnTo>
                <a:lnTo>
                  <a:pt x="191320" y="5689292"/>
                </a:lnTo>
                <a:lnTo>
                  <a:pt x="177049" y="5581536"/>
                </a:lnTo>
                <a:lnTo>
                  <a:pt x="161995" y="5462279"/>
                </a:lnTo>
                <a:lnTo>
                  <a:pt x="146156" y="5327888"/>
                </a:lnTo>
                <a:lnTo>
                  <a:pt x="129376" y="5181389"/>
                </a:lnTo>
                <a:lnTo>
                  <a:pt x="112596" y="5022177"/>
                </a:lnTo>
                <a:lnTo>
                  <a:pt x="95503" y="4852675"/>
                </a:lnTo>
                <a:lnTo>
                  <a:pt x="79664" y="4669854"/>
                </a:lnTo>
                <a:lnTo>
                  <a:pt x="64453" y="4478558"/>
                </a:lnTo>
                <a:lnTo>
                  <a:pt x="50652" y="4276365"/>
                </a:lnTo>
                <a:lnTo>
                  <a:pt x="37480" y="4065697"/>
                </a:lnTo>
                <a:lnTo>
                  <a:pt x="25091" y="3845949"/>
                </a:lnTo>
                <a:lnTo>
                  <a:pt x="20700" y="3733351"/>
                </a:lnTo>
                <a:lnTo>
                  <a:pt x="15838" y="3618331"/>
                </a:lnTo>
                <a:lnTo>
                  <a:pt x="11291" y="3501495"/>
                </a:lnTo>
                <a:lnTo>
                  <a:pt x="8311" y="3384054"/>
                </a:lnTo>
                <a:lnTo>
                  <a:pt x="5645" y="3264191"/>
                </a:lnTo>
                <a:lnTo>
                  <a:pt x="2822" y="3143118"/>
                </a:lnTo>
                <a:lnTo>
                  <a:pt x="941" y="3019623"/>
                </a:lnTo>
                <a:lnTo>
                  <a:pt x="941" y="2894918"/>
                </a:lnTo>
                <a:lnTo>
                  <a:pt x="0" y="2769001"/>
                </a:lnTo>
                <a:lnTo>
                  <a:pt x="941" y="2641874"/>
                </a:lnTo>
                <a:lnTo>
                  <a:pt x="2822" y="2512931"/>
                </a:lnTo>
                <a:lnTo>
                  <a:pt x="4547" y="2383988"/>
                </a:lnTo>
                <a:lnTo>
                  <a:pt x="8311" y="2253229"/>
                </a:lnTo>
                <a:lnTo>
                  <a:pt x="12232" y="2121259"/>
                </a:lnTo>
                <a:lnTo>
                  <a:pt x="16779" y="1989289"/>
                </a:lnTo>
                <a:lnTo>
                  <a:pt x="23209" y="1856108"/>
                </a:lnTo>
                <a:lnTo>
                  <a:pt x="30893" y="1721716"/>
                </a:lnTo>
                <a:lnTo>
                  <a:pt x="38264" y="1586720"/>
                </a:lnTo>
                <a:lnTo>
                  <a:pt x="47673" y="1451723"/>
                </a:lnTo>
                <a:lnTo>
                  <a:pt x="58964" y="1314910"/>
                </a:lnTo>
                <a:lnTo>
                  <a:pt x="70255" y="1179913"/>
                </a:lnTo>
                <a:lnTo>
                  <a:pt x="83271" y="1042495"/>
                </a:lnTo>
                <a:lnTo>
                  <a:pt x="97542" y="904471"/>
                </a:lnTo>
                <a:lnTo>
                  <a:pt x="112596" y="768263"/>
                </a:lnTo>
                <a:lnTo>
                  <a:pt x="130160" y="630240"/>
                </a:lnTo>
                <a:lnTo>
                  <a:pt x="148978" y="492821"/>
                </a:lnTo>
                <a:lnTo>
                  <a:pt x="167640" y="354798"/>
                </a:lnTo>
                <a:lnTo>
                  <a:pt x="189438" y="217380"/>
                </a:lnTo>
                <a:lnTo>
                  <a:pt x="211706" y="80567"/>
                </a:lnTo>
                <a:close/>
              </a:path>
            </a:pathLst>
          </a:custGeom>
        </p:spPr>
      </p:pic>
      <p:sp>
        <p:nvSpPr>
          <p:cNvPr id="25" name="Freeform 5">
            <a:extLst>
              <a:ext uri="{FF2B5EF4-FFF2-40B4-BE49-F238E27FC236}">
                <a16:creationId xmlns:a16="http://schemas.microsoft.com/office/drawing/2014/main" id="{2D529E20-662F-4915-ACD7-970C026FDB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5677511" flipH="1">
            <a:off x="3545327" y="190332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42391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802FD-EAB1-6136-A7B6-24051B15A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>
            <a:normAutofit/>
          </a:bodyPr>
          <a:lstStyle/>
          <a:p>
            <a:r>
              <a:rPr lang="en-AU" dirty="0">
                <a:solidFill>
                  <a:srgbClr val="EBEBEB"/>
                </a:solidFill>
              </a:rPr>
              <a:t>Daily Structure of BP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16CDF9-E767-B1CC-6B9D-391FC6C2EC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792" y="2398143"/>
            <a:ext cx="5969480" cy="4209691"/>
          </a:xfrm>
        </p:spPr>
        <p:txBody>
          <a:bodyPr anchor="ctr">
            <a:normAutofit fontScale="92500" lnSpcReduction="20000"/>
          </a:bodyPr>
          <a:lstStyle/>
          <a:p>
            <a:pPr marL="0" indent="0" fontAlgn="base">
              <a:spcBef>
                <a:spcPts val="0"/>
              </a:spcBef>
              <a:buNone/>
            </a:pPr>
            <a:br>
              <a:rPr lang="en-AU" sz="2400" b="0" dirty="0">
                <a:effectLst/>
                <a:latin typeface="+mj-lt"/>
              </a:rPr>
            </a:br>
            <a:r>
              <a:rPr lang="en-AU" sz="2400" b="0" i="0" u="none" strike="noStrike" dirty="0">
                <a:effectLst/>
                <a:latin typeface="+mj-lt"/>
              </a:rPr>
              <a:t>Daily Check in </a:t>
            </a:r>
          </a:p>
          <a:p>
            <a:pPr marL="0" indent="0" fontAlgn="base">
              <a:spcBef>
                <a:spcPts val="0"/>
              </a:spcBef>
              <a:buNone/>
            </a:pPr>
            <a:endParaRPr lang="en-AU" sz="2400" b="0" dirty="0">
              <a:effectLst/>
              <a:latin typeface="+mj-lt"/>
            </a:endParaRPr>
          </a:p>
          <a:p>
            <a:pPr marL="0" indent="0" fontAlgn="base">
              <a:spcBef>
                <a:spcPts val="0"/>
              </a:spcBef>
              <a:buNone/>
            </a:pPr>
            <a:r>
              <a:rPr lang="en-AU" sz="2400" b="0" i="0" u="none" strike="noStrike" dirty="0">
                <a:effectLst/>
                <a:latin typeface="+mj-lt"/>
              </a:rPr>
              <a:t>Set goals for the day</a:t>
            </a:r>
          </a:p>
          <a:p>
            <a:pPr marL="0" indent="0" fontAlgn="base">
              <a:spcBef>
                <a:spcPts val="0"/>
              </a:spcBef>
              <a:buNone/>
            </a:pPr>
            <a:br>
              <a:rPr lang="en-AU" sz="2400" b="0" dirty="0">
                <a:effectLst/>
                <a:latin typeface="+mj-lt"/>
              </a:rPr>
            </a:br>
            <a:r>
              <a:rPr lang="en-AU" sz="2400" b="0" i="0" u="none" strike="noStrike" dirty="0">
                <a:effectLst/>
                <a:latin typeface="+mj-lt"/>
              </a:rPr>
              <a:t>In school days work on project/intensive literacy/numeracy</a:t>
            </a:r>
          </a:p>
          <a:p>
            <a:pPr marL="0" indent="0" fontAlgn="base">
              <a:spcBef>
                <a:spcPts val="0"/>
              </a:spcBef>
              <a:buNone/>
            </a:pPr>
            <a:br>
              <a:rPr lang="en-AU" sz="2400" b="0" dirty="0">
                <a:effectLst/>
                <a:latin typeface="+mj-lt"/>
              </a:rPr>
            </a:br>
            <a:r>
              <a:rPr lang="en-AU" sz="2400" b="0" i="0" u="none" strike="noStrike" dirty="0">
                <a:effectLst/>
                <a:latin typeface="+mj-lt"/>
              </a:rPr>
              <a:t>Internship days experience practical learning. </a:t>
            </a:r>
          </a:p>
          <a:p>
            <a:pPr marL="0" indent="0" fontAlgn="base">
              <a:spcBef>
                <a:spcPts val="0"/>
              </a:spcBef>
              <a:buNone/>
            </a:pPr>
            <a:br>
              <a:rPr lang="en-AU" sz="2400" b="0" dirty="0">
                <a:effectLst/>
                <a:latin typeface="+mj-lt"/>
              </a:rPr>
            </a:br>
            <a:r>
              <a:rPr lang="en-AU" sz="2400" b="0" i="0" u="none" strike="noStrike" dirty="0">
                <a:effectLst/>
                <a:latin typeface="+mj-lt"/>
              </a:rPr>
              <a:t>End of term presentation</a:t>
            </a:r>
          </a:p>
          <a:p>
            <a:pPr marL="0" indent="0" fontAlgn="base">
              <a:spcBef>
                <a:spcPts val="0"/>
              </a:spcBef>
              <a:buNone/>
            </a:pPr>
            <a:endParaRPr lang="en-AU" sz="2400" dirty="0">
              <a:latin typeface="+mj-lt"/>
            </a:endParaRPr>
          </a:p>
          <a:p>
            <a:pPr marL="0" indent="0" fontAlgn="base">
              <a:spcBef>
                <a:spcPts val="0"/>
              </a:spcBef>
              <a:buNone/>
            </a:pPr>
            <a:r>
              <a:rPr lang="en-AU" sz="2400" dirty="0">
                <a:hlinkClick r:id="rId3"/>
              </a:rPr>
              <a:t>https://www.bigpicture.org.au/file/lachies-internship-aged-care</a:t>
            </a:r>
            <a:endParaRPr lang="en-AU" sz="2400" dirty="0"/>
          </a:p>
          <a:p>
            <a:pPr marL="0" indent="0" fontAlgn="base">
              <a:spcBef>
                <a:spcPts val="0"/>
              </a:spcBef>
              <a:buNone/>
            </a:pPr>
            <a:endParaRPr lang="en-AU" sz="2400" b="0" i="0" u="none" strike="noStrike" dirty="0">
              <a:effectLst/>
              <a:latin typeface="+mj-lt"/>
            </a:endParaRPr>
          </a:p>
          <a:p>
            <a:endParaRPr lang="en-A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E90B6B-345C-F9B4-37AE-B6D5FB94E6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1480" y="446458"/>
            <a:ext cx="5890520" cy="596508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6558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9" name="Group 1058">
            <a:extLst>
              <a:ext uri="{FF2B5EF4-FFF2-40B4-BE49-F238E27FC236}">
                <a16:creationId xmlns:a16="http://schemas.microsoft.com/office/drawing/2014/main" id="{EED2E2BB-3846-41EB-9F1E-92C33C4A8F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60" name="Rectangle 1059">
              <a:extLst>
                <a:ext uri="{FF2B5EF4-FFF2-40B4-BE49-F238E27FC236}">
                  <a16:creationId xmlns:a16="http://schemas.microsoft.com/office/drawing/2014/main" id="{C73D5773-5AC9-444A-A47A-EB6656ACDC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61" name="Freeform 5">
              <a:extLst>
                <a:ext uri="{FF2B5EF4-FFF2-40B4-BE49-F238E27FC236}">
                  <a16:creationId xmlns:a16="http://schemas.microsoft.com/office/drawing/2014/main" id="{81EB4475-C020-4325-AF59-31FCBFB7C5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063" name="Rectangle 1062">
            <a:extLst>
              <a:ext uri="{FF2B5EF4-FFF2-40B4-BE49-F238E27FC236}">
                <a16:creationId xmlns:a16="http://schemas.microsoft.com/office/drawing/2014/main" id="{F7689D68-C339-4D5B-9DAA-E13F6BD4D5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65" name="Rectangle 1064">
            <a:extLst>
              <a:ext uri="{FF2B5EF4-FFF2-40B4-BE49-F238E27FC236}">
                <a16:creationId xmlns:a16="http://schemas.microsoft.com/office/drawing/2014/main" id="{1B9CC3E5-EA42-4393-A2C0-5192B91BD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lassroom Management for an Effective Learning Environment - TeachHUB">
            <a:extLst>
              <a:ext uri="{FF2B5EF4-FFF2-40B4-BE49-F238E27FC236}">
                <a16:creationId xmlns:a16="http://schemas.microsoft.com/office/drawing/2014/main" id="{0ABE5F97-C7F1-C742-D118-F4A7519DFFD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82114"/>
            <a:ext cx="5871873" cy="3907465"/>
          </a:xfrm>
          <a:prstGeom prst="roundRect">
            <a:avLst>
              <a:gd name="adj" fmla="val 0"/>
            </a:avLst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7" name="Rectangle 1066">
            <a:extLst>
              <a:ext uri="{FF2B5EF4-FFF2-40B4-BE49-F238E27FC236}">
                <a16:creationId xmlns:a16="http://schemas.microsoft.com/office/drawing/2014/main" id="{FB8DBC8E-FBA7-466C-8D97-75B15FBE90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75007B-A685-8598-3427-D8F00D76B7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9653" y="0"/>
            <a:ext cx="5722347" cy="3877781"/>
          </a:xfrm>
          <a:prstGeom prst="roundRect">
            <a:avLst>
              <a:gd name="adj" fmla="val 0"/>
            </a:avLst>
          </a:prstGeom>
          <a:effectLst/>
        </p:spPr>
      </p:pic>
      <p:sp>
        <p:nvSpPr>
          <p:cNvPr id="1069" name="Freeform: Shape 1068">
            <a:extLst>
              <a:ext uri="{FF2B5EF4-FFF2-40B4-BE49-F238E27FC236}">
                <a16:creationId xmlns:a16="http://schemas.microsoft.com/office/drawing/2014/main" id="{E6FFF64E-1FE4-4AE0-9D62-567AA183C1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4133850"/>
            <a:ext cx="11277600" cy="2250018"/>
          </a:xfrm>
          <a:custGeom>
            <a:avLst/>
            <a:gdLst>
              <a:gd name="connsiteX0" fmla="*/ 5264150 w 11277600"/>
              <a:gd name="connsiteY0" fmla="*/ 0 h 2250018"/>
              <a:gd name="connsiteX1" fmla="*/ 5499100 w 11277600"/>
              <a:gd name="connsiteY1" fmla="*/ 1588 h 2250018"/>
              <a:gd name="connsiteX2" fmla="*/ 5730875 w 11277600"/>
              <a:gd name="connsiteY2" fmla="*/ 1588 h 2250018"/>
              <a:gd name="connsiteX3" fmla="*/ 5961063 w 11277600"/>
              <a:gd name="connsiteY3" fmla="*/ 4763 h 2250018"/>
              <a:gd name="connsiteX4" fmla="*/ 6186488 w 11277600"/>
              <a:gd name="connsiteY4" fmla="*/ 9525 h 2250018"/>
              <a:gd name="connsiteX5" fmla="*/ 6410325 w 11277600"/>
              <a:gd name="connsiteY5" fmla="*/ 14288 h 2250018"/>
              <a:gd name="connsiteX6" fmla="*/ 6629400 w 11277600"/>
              <a:gd name="connsiteY6" fmla="*/ 19050 h 2250018"/>
              <a:gd name="connsiteX7" fmla="*/ 6846888 w 11277600"/>
              <a:gd name="connsiteY7" fmla="*/ 26988 h 2250018"/>
              <a:gd name="connsiteX8" fmla="*/ 7061200 w 11277600"/>
              <a:gd name="connsiteY8" fmla="*/ 34925 h 2250018"/>
              <a:gd name="connsiteX9" fmla="*/ 7270750 w 11277600"/>
              <a:gd name="connsiteY9" fmla="*/ 42863 h 2250018"/>
              <a:gd name="connsiteX10" fmla="*/ 7680325 w 11277600"/>
              <a:gd name="connsiteY10" fmla="*/ 63500 h 2250018"/>
              <a:gd name="connsiteX11" fmla="*/ 8072438 w 11277600"/>
              <a:gd name="connsiteY11" fmla="*/ 85725 h 2250018"/>
              <a:gd name="connsiteX12" fmla="*/ 8448675 w 11277600"/>
              <a:gd name="connsiteY12" fmla="*/ 109538 h 2250018"/>
              <a:gd name="connsiteX13" fmla="*/ 8805862 w 11277600"/>
              <a:gd name="connsiteY13" fmla="*/ 134938 h 2250018"/>
              <a:gd name="connsiteX14" fmla="*/ 9145588 w 11277600"/>
              <a:gd name="connsiteY14" fmla="*/ 161925 h 2250018"/>
              <a:gd name="connsiteX15" fmla="*/ 9461500 w 11277600"/>
              <a:gd name="connsiteY15" fmla="*/ 190500 h 2250018"/>
              <a:gd name="connsiteX16" fmla="*/ 9758362 w 11277600"/>
              <a:gd name="connsiteY16" fmla="*/ 219075 h 2250018"/>
              <a:gd name="connsiteX17" fmla="*/ 10031412 w 11277600"/>
              <a:gd name="connsiteY17" fmla="*/ 247650 h 2250018"/>
              <a:gd name="connsiteX18" fmla="*/ 10282238 w 11277600"/>
              <a:gd name="connsiteY18" fmla="*/ 274638 h 2250018"/>
              <a:gd name="connsiteX19" fmla="*/ 10504488 w 11277600"/>
              <a:gd name="connsiteY19" fmla="*/ 300038 h 2250018"/>
              <a:gd name="connsiteX20" fmla="*/ 10704512 w 11277600"/>
              <a:gd name="connsiteY20" fmla="*/ 323850 h 2250018"/>
              <a:gd name="connsiteX21" fmla="*/ 10874375 w 11277600"/>
              <a:gd name="connsiteY21" fmla="*/ 344488 h 2250018"/>
              <a:gd name="connsiteX22" fmla="*/ 11015662 w 11277600"/>
              <a:gd name="connsiteY22" fmla="*/ 363538 h 2250018"/>
              <a:gd name="connsiteX23" fmla="*/ 11210925 w 11277600"/>
              <a:gd name="connsiteY23" fmla="*/ 390525 h 2250018"/>
              <a:gd name="connsiteX24" fmla="*/ 11277600 w 11277600"/>
              <a:gd name="connsiteY24" fmla="*/ 400050 h 2250018"/>
              <a:gd name="connsiteX25" fmla="*/ 11277600 w 11277600"/>
              <a:gd name="connsiteY25" fmla="*/ 2250018 h 2250018"/>
              <a:gd name="connsiteX26" fmla="*/ 0 w 11277600"/>
              <a:gd name="connsiteY26" fmla="*/ 2250018 h 2250018"/>
              <a:gd name="connsiteX27" fmla="*/ 0 w 11277600"/>
              <a:gd name="connsiteY27" fmla="*/ 398463 h 2250018"/>
              <a:gd name="connsiteX28" fmla="*/ 255588 w 11277600"/>
              <a:gd name="connsiteY28" fmla="*/ 358775 h 2250018"/>
              <a:gd name="connsiteX29" fmla="*/ 511175 w 11277600"/>
              <a:gd name="connsiteY29" fmla="*/ 320675 h 2250018"/>
              <a:gd name="connsiteX30" fmla="*/ 766762 w 11277600"/>
              <a:gd name="connsiteY30" fmla="*/ 284163 h 2250018"/>
              <a:gd name="connsiteX31" fmla="*/ 1023938 w 11277600"/>
              <a:gd name="connsiteY31" fmla="*/ 252413 h 2250018"/>
              <a:gd name="connsiteX32" fmla="*/ 1279525 w 11277600"/>
              <a:gd name="connsiteY32" fmla="*/ 220663 h 2250018"/>
              <a:gd name="connsiteX33" fmla="*/ 1536700 w 11277600"/>
              <a:gd name="connsiteY33" fmla="*/ 190500 h 2250018"/>
              <a:gd name="connsiteX34" fmla="*/ 1790700 w 11277600"/>
              <a:gd name="connsiteY34" fmla="*/ 165100 h 2250018"/>
              <a:gd name="connsiteX35" fmla="*/ 2047875 w 11277600"/>
              <a:gd name="connsiteY35" fmla="*/ 141288 h 2250018"/>
              <a:gd name="connsiteX36" fmla="*/ 2303462 w 11277600"/>
              <a:gd name="connsiteY36" fmla="*/ 119063 h 2250018"/>
              <a:gd name="connsiteX37" fmla="*/ 2555875 w 11277600"/>
              <a:gd name="connsiteY37" fmla="*/ 100013 h 2250018"/>
              <a:gd name="connsiteX38" fmla="*/ 2809875 w 11277600"/>
              <a:gd name="connsiteY38" fmla="*/ 80963 h 2250018"/>
              <a:gd name="connsiteX39" fmla="*/ 3062288 w 11277600"/>
              <a:gd name="connsiteY39" fmla="*/ 65088 h 2250018"/>
              <a:gd name="connsiteX40" fmla="*/ 3313113 w 11277600"/>
              <a:gd name="connsiteY40" fmla="*/ 52388 h 2250018"/>
              <a:gd name="connsiteX41" fmla="*/ 3563938 w 11277600"/>
              <a:gd name="connsiteY41" fmla="*/ 39688 h 2250018"/>
              <a:gd name="connsiteX42" fmla="*/ 3811588 w 11277600"/>
              <a:gd name="connsiteY42" fmla="*/ 28575 h 2250018"/>
              <a:gd name="connsiteX43" fmla="*/ 4057650 w 11277600"/>
              <a:gd name="connsiteY43" fmla="*/ 20638 h 2250018"/>
              <a:gd name="connsiteX44" fmla="*/ 4303713 w 11277600"/>
              <a:gd name="connsiteY44" fmla="*/ 14288 h 2250018"/>
              <a:gd name="connsiteX45" fmla="*/ 4546600 w 11277600"/>
              <a:gd name="connsiteY45" fmla="*/ 7938 h 2250018"/>
              <a:gd name="connsiteX46" fmla="*/ 4787900 w 11277600"/>
              <a:gd name="connsiteY46" fmla="*/ 4763 h 2250018"/>
              <a:gd name="connsiteX47" fmla="*/ 5027613 w 11277600"/>
              <a:gd name="connsiteY47" fmla="*/ 1588 h 2250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1277600" h="2250018">
                <a:moveTo>
                  <a:pt x="5264150" y="0"/>
                </a:moveTo>
                <a:lnTo>
                  <a:pt x="5499100" y="1588"/>
                </a:lnTo>
                <a:lnTo>
                  <a:pt x="5730875" y="1588"/>
                </a:lnTo>
                <a:lnTo>
                  <a:pt x="5961063" y="4763"/>
                </a:lnTo>
                <a:lnTo>
                  <a:pt x="6186488" y="9525"/>
                </a:lnTo>
                <a:lnTo>
                  <a:pt x="6410325" y="14288"/>
                </a:lnTo>
                <a:lnTo>
                  <a:pt x="6629400" y="19050"/>
                </a:lnTo>
                <a:lnTo>
                  <a:pt x="6846888" y="26988"/>
                </a:lnTo>
                <a:lnTo>
                  <a:pt x="7061200" y="34925"/>
                </a:lnTo>
                <a:lnTo>
                  <a:pt x="7270750" y="42863"/>
                </a:lnTo>
                <a:lnTo>
                  <a:pt x="7680325" y="63500"/>
                </a:lnTo>
                <a:lnTo>
                  <a:pt x="8072438" y="85725"/>
                </a:lnTo>
                <a:lnTo>
                  <a:pt x="8448675" y="109538"/>
                </a:lnTo>
                <a:lnTo>
                  <a:pt x="8805862" y="134938"/>
                </a:lnTo>
                <a:lnTo>
                  <a:pt x="9145588" y="161925"/>
                </a:lnTo>
                <a:lnTo>
                  <a:pt x="9461500" y="190500"/>
                </a:lnTo>
                <a:lnTo>
                  <a:pt x="9758362" y="219075"/>
                </a:lnTo>
                <a:lnTo>
                  <a:pt x="10031412" y="247650"/>
                </a:lnTo>
                <a:lnTo>
                  <a:pt x="10282238" y="274638"/>
                </a:lnTo>
                <a:lnTo>
                  <a:pt x="10504488" y="300038"/>
                </a:lnTo>
                <a:lnTo>
                  <a:pt x="10704512" y="323850"/>
                </a:lnTo>
                <a:lnTo>
                  <a:pt x="10874375" y="344488"/>
                </a:lnTo>
                <a:lnTo>
                  <a:pt x="11015662" y="363538"/>
                </a:lnTo>
                <a:lnTo>
                  <a:pt x="11210925" y="390525"/>
                </a:lnTo>
                <a:lnTo>
                  <a:pt x="11277600" y="400050"/>
                </a:lnTo>
                <a:lnTo>
                  <a:pt x="11277600" y="2250018"/>
                </a:lnTo>
                <a:lnTo>
                  <a:pt x="0" y="2250018"/>
                </a:lnTo>
                <a:lnTo>
                  <a:pt x="0" y="398463"/>
                </a:lnTo>
                <a:lnTo>
                  <a:pt x="255588" y="358775"/>
                </a:lnTo>
                <a:lnTo>
                  <a:pt x="511175" y="320675"/>
                </a:lnTo>
                <a:lnTo>
                  <a:pt x="766762" y="284163"/>
                </a:lnTo>
                <a:lnTo>
                  <a:pt x="1023938" y="252413"/>
                </a:lnTo>
                <a:lnTo>
                  <a:pt x="1279525" y="220663"/>
                </a:lnTo>
                <a:lnTo>
                  <a:pt x="1536700" y="190500"/>
                </a:lnTo>
                <a:lnTo>
                  <a:pt x="1790700" y="165100"/>
                </a:lnTo>
                <a:lnTo>
                  <a:pt x="2047875" y="141288"/>
                </a:lnTo>
                <a:lnTo>
                  <a:pt x="2303462" y="119063"/>
                </a:lnTo>
                <a:lnTo>
                  <a:pt x="2555875" y="100013"/>
                </a:lnTo>
                <a:lnTo>
                  <a:pt x="2809875" y="80963"/>
                </a:lnTo>
                <a:lnTo>
                  <a:pt x="3062288" y="65088"/>
                </a:lnTo>
                <a:lnTo>
                  <a:pt x="3313113" y="52388"/>
                </a:lnTo>
                <a:lnTo>
                  <a:pt x="3563938" y="39688"/>
                </a:lnTo>
                <a:lnTo>
                  <a:pt x="3811588" y="28575"/>
                </a:lnTo>
                <a:lnTo>
                  <a:pt x="4057650" y="20638"/>
                </a:lnTo>
                <a:lnTo>
                  <a:pt x="4303713" y="14288"/>
                </a:lnTo>
                <a:lnTo>
                  <a:pt x="4546600" y="7938"/>
                </a:lnTo>
                <a:lnTo>
                  <a:pt x="4787900" y="4763"/>
                </a:lnTo>
                <a:lnTo>
                  <a:pt x="5027613" y="158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71" name="Freeform 5">
            <a:extLst>
              <a:ext uri="{FF2B5EF4-FFF2-40B4-BE49-F238E27FC236}">
                <a16:creationId xmlns:a16="http://schemas.microsoft.com/office/drawing/2014/main" id="{9C80E52D-DE5C-4267-9C99-8741F2E42E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0371525">
            <a:off x="263767" y="4117124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28E88C-FA72-87C8-86A4-0A20AAC61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975" y="4517136"/>
            <a:ext cx="10893095" cy="117494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b="0" i="0" kern="120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Regular Classroom Spaces </a:t>
            </a:r>
          </a:p>
        </p:txBody>
      </p:sp>
    </p:spTree>
    <p:extLst>
      <p:ext uri="{BB962C8B-B14F-4D97-AF65-F5344CB8AC3E}">
        <p14:creationId xmlns:p14="http://schemas.microsoft.com/office/powerpoint/2010/main" val="2442575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48;p7">
            <a:extLst>
              <a:ext uri="{FF2B5EF4-FFF2-40B4-BE49-F238E27FC236}">
                <a16:creationId xmlns:a16="http://schemas.microsoft.com/office/drawing/2014/main" id="{142816DD-E025-47A4-D3E2-EA1BA8D81DB6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3"/>
          <a:srcRect t="23421" r="1" b="29863"/>
          <a:stretch/>
        </p:blipFill>
        <p:spPr>
          <a:xfrm>
            <a:off x="477085" y="466162"/>
            <a:ext cx="11237832" cy="3937502"/>
          </a:xfrm>
          <a:custGeom>
            <a:avLst/>
            <a:gdLst/>
            <a:ahLst/>
            <a:cxnLst/>
            <a:rect l="l" t="t" r="r" b="b"/>
            <a:pathLst>
              <a:path w="12191695" h="5020241">
                <a:moveTo>
                  <a:pt x="0" y="0"/>
                </a:moveTo>
                <a:lnTo>
                  <a:pt x="12191695" y="0"/>
                </a:lnTo>
                <a:lnTo>
                  <a:pt x="12191695" y="4057991"/>
                </a:lnTo>
                <a:lnTo>
                  <a:pt x="11914945" y="4110187"/>
                </a:lnTo>
                <a:lnTo>
                  <a:pt x="11639412" y="4159931"/>
                </a:lnTo>
                <a:lnTo>
                  <a:pt x="11362661" y="4208624"/>
                </a:lnTo>
                <a:lnTo>
                  <a:pt x="11084690" y="4250310"/>
                </a:lnTo>
                <a:lnTo>
                  <a:pt x="10807939" y="4292347"/>
                </a:lnTo>
                <a:lnTo>
                  <a:pt x="10529968" y="4331582"/>
                </a:lnTo>
                <a:lnTo>
                  <a:pt x="10255655" y="4365211"/>
                </a:lnTo>
                <a:lnTo>
                  <a:pt x="9977684" y="4397089"/>
                </a:lnTo>
                <a:lnTo>
                  <a:pt x="9700933" y="4426165"/>
                </a:lnTo>
                <a:lnTo>
                  <a:pt x="9429058" y="4451387"/>
                </a:lnTo>
                <a:lnTo>
                  <a:pt x="9153526" y="4476609"/>
                </a:lnTo>
                <a:lnTo>
                  <a:pt x="8881651" y="4497628"/>
                </a:lnTo>
                <a:lnTo>
                  <a:pt x="8609776" y="4514092"/>
                </a:lnTo>
                <a:lnTo>
                  <a:pt x="8339121" y="4531258"/>
                </a:lnTo>
                <a:lnTo>
                  <a:pt x="8070903" y="4545620"/>
                </a:lnTo>
                <a:lnTo>
                  <a:pt x="7805124" y="4555779"/>
                </a:lnTo>
                <a:lnTo>
                  <a:pt x="7539345" y="4564537"/>
                </a:lnTo>
                <a:lnTo>
                  <a:pt x="7276005" y="4572944"/>
                </a:lnTo>
                <a:lnTo>
                  <a:pt x="7016322" y="4576798"/>
                </a:lnTo>
                <a:lnTo>
                  <a:pt x="6756639" y="4581001"/>
                </a:lnTo>
                <a:lnTo>
                  <a:pt x="6500613" y="4583103"/>
                </a:lnTo>
                <a:lnTo>
                  <a:pt x="6247026" y="4581001"/>
                </a:lnTo>
                <a:lnTo>
                  <a:pt x="5995877" y="4581001"/>
                </a:lnTo>
                <a:lnTo>
                  <a:pt x="5747167" y="4576798"/>
                </a:lnTo>
                <a:lnTo>
                  <a:pt x="5503333" y="4570492"/>
                </a:lnTo>
                <a:lnTo>
                  <a:pt x="5261938" y="4564537"/>
                </a:lnTo>
                <a:lnTo>
                  <a:pt x="5025418" y="4557881"/>
                </a:lnTo>
                <a:lnTo>
                  <a:pt x="4790118" y="4547722"/>
                </a:lnTo>
                <a:lnTo>
                  <a:pt x="4558477" y="4536862"/>
                </a:lnTo>
                <a:lnTo>
                  <a:pt x="4331710" y="4527054"/>
                </a:lnTo>
                <a:lnTo>
                  <a:pt x="3889152" y="4499379"/>
                </a:lnTo>
                <a:lnTo>
                  <a:pt x="3464881" y="4469954"/>
                </a:lnTo>
                <a:lnTo>
                  <a:pt x="3057678" y="4439126"/>
                </a:lnTo>
                <a:lnTo>
                  <a:pt x="2672421" y="4405147"/>
                </a:lnTo>
                <a:lnTo>
                  <a:pt x="2304232" y="4369765"/>
                </a:lnTo>
                <a:lnTo>
                  <a:pt x="1962864" y="4331582"/>
                </a:lnTo>
                <a:lnTo>
                  <a:pt x="1642223" y="4294099"/>
                </a:lnTo>
                <a:lnTo>
                  <a:pt x="1347183" y="4256616"/>
                </a:lnTo>
                <a:lnTo>
                  <a:pt x="1076528" y="4221235"/>
                </a:lnTo>
                <a:lnTo>
                  <a:pt x="836351" y="4187605"/>
                </a:lnTo>
                <a:lnTo>
                  <a:pt x="619339" y="4155727"/>
                </a:lnTo>
                <a:lnTo>
                  <a:pt x="436464" y="4129104"/>
                </a:lnTo>
                <a:lnTo>
                  <a:pt x="282848" y="4103881"/>
                </a:lnTo>
                <a:lnTo>
                  <a:pt x="71932" y="4067800"/>
                </a:lnTo>
                <a:lnTo>
                  <a:pt x="1" y="4055539"/>
                </a:lnTo>
                <a:lnTo>
                  <a:pt x="1" y="5020241"/>
                </a:lnTo>
                <a:lnTo>
                  <a:pt x="0" y="5020241"/>
                </a:lnTo>
                <a:close/>
              </a:path>
            </a:pathLst>
          </a:custGeom>
          <a:noFill/>
        </p:spPr>
      </p:pic>
      <p:sp>
        <p:nvSpPr>
          <p:cNvPr id="41" name="Freeform 16">
            <a:extLst>
              <a:ext uri="{FF2B5EF4-FFF2-40B4-BE49-F238E27FC236}">
                <a16:creationId xmlns:a16="http://schemas.microsoft.com/office/drawing/2014/main" id="{E4F17063-EDA4-417B-946F-BA357F3B39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42856" y="3128074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D36F3EEA-55D4-4677-80E7-92D00B8F34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358392"/>
            <a:ext cx="12192000" cy="3033446"/>
          </a:xfrm>
          <a:custGeom>
            <a:avLst/>
            <a:gdLst>
              <a:gd name="connsiteX0" fmla="*/ 1 w 12192000"/>
              <a:gd name="connsiteY0" fmla="*/ 0 h 2802467"/>
              <a:gd name="connsiteX1" fmla="*/ 71932 w 12192000"/>
              <a:gd name="connsiteY1" fmla="*/ 12261 h 2802467"/>
              <a:gd name="connsiteX2" fmla="*/ 282848 w 12192000"/>
              <a:gd name="connsiteY2" fmla="*/ 48342 h 2802467"/>
              <a:gd name="connsiteX3" fmla="*/ 436464 w 12192000"/>
              <a:gd name="connsiteY3" fmla="*/ 73565 h 2802467"/>
              <a:gd name="connsiteX4" fmla="*/ 619339 w 12192000"/>
              <a:gd name="connsiteY4" fmla="*/ 100188 h 2802467"/>
              <a:gd name="connsiteX5" fmla="*/ 836351 w 12192000"/>
              <a:gd name="connsiteY5" fmla="*/ 132066 h 2802467"/>
              <a:gd name="connsiteX6" fmla="*/ 1076528 w 12192000"/>
              <a:gd name="connsiteY6" fmla="*/ 165696 h 2802467"/>
              <a:gd name="connsiteX7" fmla="*/ 1347183 w 12192000"/>
              <a:gd name="connsiteY7" fmla="*/ 201077 h 2802467"/>
              <a:gd name="connsiteX8" fmla="*/ 1642223 w 12192000"/>
              <a:gd name="connsiteY8" fmla="*/ 238560 h 2802467"/>
              <a:gd name="connsiteX9" fmla="*/ 1962864 w 12192000"/>
              <a:gd name="connsiteY9" fmla="*/ 276043 h 2802467"/>
              <a:gd name="connsiteX10" fmla="*/ 2304232 w 12192000"/>
              <a:gd name="connsiteY10" fmla="*/ 314226 h 2802467"/>
              <a:gd name="connsiteX11" fmla="*/ 2672421 w 12192000"/>
              <a:gd name="connsiteY11" fmla="*/ 349608 h 2802467"/>
              <a:gd name="connsiteX12" fmla="*/ 3057678 w 12192000"/>
              <a:gd name="connsiteY12" fmla="*/ 383587 h 2802467"/>
              <a:gd name="connsiteX13" fmla="*/ 3464881 w 12192000"/>
              <a:gd name="connsiteY13" fmla="*/ 414415 h 2802467"/>
              <a:gd name="connsiteX14" fmla="*/ 3889152 w 12192000"/>
              <a:gd name="connsiteY14" fmla="*/ 443840 h 2802467"/>
              <a:gd name="connsiteX15" fmla="*/ 4331710 w 12192000"/>
              <a:gd name="connsiteY15" fmla="*/ 471515 h 2802467"/>
              <a:gd name="connsiteX16" fmla="*/ 4558476 w 12192000"/>
              <a:gd name="connsiteY16" fmla="*/ 481323 h 2802467"/>
              <a:gd name="connsiteX17" fmla="*/ 4790118 w 12192000"/>
              <a:gd name="connsiteY17" fmla="*/ 492183 h 2802467"/>
              <a:gd name="connsiteX18" fmla="*/ 5025418 w 12192000"/>
              <a:gd name="connsiteY18" fmla="*/ 502342 h 2802467"/>
              <a:gd name="connsiteX19" fmla="*/ 5261937 w 12192000"/>
              <a:gd name="connsiteY19" fmla="*/ 508998 h 2802467"/>
              <a:gd name="connsiteX20" fmla="*/ 5503332 w 12192000"/>
              <a:gd name="connsiteY20" fmla="*/ 514953 h 2802467"/>
              <a:gd name="connsiteX21" fmla="*/ 5747166 w 12192000"/>
              <a:gd name="connsiteY21" fmla="*/ 521259 h 2802467"/>
              <a:gd name="connsiteX22" fmla="*/ 5995877 w 12192000"/>
              <a:gd name="connsiteY22" fmla="*/ 525462 h 2802467"/>
              <a:gd name="connsiteX23" fmla="*/ 6247026 w 12192000"/>
              <a:gd name="connsiteY23" fmla="*/ 525462 h 2802467"/>
              <a:gd name="connsiteX24" fmla="*/ 6500613 w 12192000"/>
              <a:gd name="connsiteY24" fmla="*/ 527564 h 2802467"/>
              <a:gd name="connsiteX25" fmla="*/ 6756639 w 12192000"/>
              <a:gd name="connsiteY25" fmla="*/ 525462 h 2802467"/>
              <a:gd name="connsiteX26" fmla="*/ 7016322 w 12192000"/>
              <a:gd name="connsiteY26" fmla="*/ 521259 h 2802467"/>
              <a:gd name="connsiteX27" fmla="*/ 7276005 w 12192000"/>
              <a:gd name="connsiteY27" fmla="*/ 517405 h 2802467"/>
              <a:gd name="connsiteX28" fmla="*/ 7539345 w 12192000"/>
              <a:gd name="connsiteY28" fmla="*/ 508998 h 2802467"/>
              <a:gd name="connsiteX29" fmla="*/ 7805124 w 12192000"/>
              <a:gd name="connsiteY29" fmla="*/ 500240 h 2802467"/>
              <a:gd name="connsiteX30" fmla="*/ 8070903 w 12192000"/>
              <a:gd name="connsiteY30" fmla="*/ 490081 h 2802467"/>
              <a:gd name="connsiteX31" fmla="*/ 8339121 w 12192000"/>
              <a:gd name="connsiteY31" fmla="*/ 475719 h 2802467"/>
              <a:gd name="connsiteX32" fmla="*/ 8609776 w 12192000"/>
              <a:gd name="connsiteY32" fmla="*/ 458553 h 2802467"/>
              <a:gd name="connsiteX33" fmla="*/ 8881651 w 12192000"/>
              <a:gd name="connsiteY33" fmla="*/ 442089 h 2802467"/>
              <a:gd name="connsiteX34" fmla="*/ 9153526 w 12192000"/>
              <a:gd name="connsiteY34" fmla="*/ 421070 h 2802467"/>
              <a:gd name="connsiteX35" fmla="*/ 9429058 w 12192000"/>
              <a:gd name="connsiteY35" fmla="*/ 395848 h 2802467"/>
              <a:gd name="connsiteX36" fmla="*/ 9700933 w 12192000"/>
              <a:gd name="connsiteY36" fmla="*/ 370626 h 2802467"/>
              <a:gd name="connsiteX37" fmla="*/ 9977684 w 12192000"/>
              <a:gd name="connsiteY37" fmla="*/ 341550 h 2802467"/>
              <a:gd name="connsiteX38" fmla="*/ 10255655 w 12192000"/>
              <a:gd name="connsiteY38" fmla="*/ 309672 h 2802467"/>
              <a:gd name="connsiteX39" fmla="*/ 10529968 w 12192000"/>
              <a:gd name="connsiteY39" fmla="*/ 276043 h 2802467"/>
              <a:gd name="connsiteX40" fmla="*/ 10807939 w 12192000"/>
              <a:gd name="connsiteY40" fmla="*/ 236808 h 2802467"/>
              <a:gd name="connsiteX41" fmla="*/ 11084690 w 12192000"/>
              <a:gd name="connsiteY41" fmla="*/ 194771 h 2802467"/>
              <a:gd name="connsiteX42" fmla="*/ 11362661 w 12192000"/>
              <a:gd name="connsiteY42" fmla="*/ 153085 h 2802467"/>
              <a:gd name="connsiteX43" fmla="*/ 11639412 w 12192000"/>
              <a:gd name="connsiteY43" fmla="*/ 104392 h 2802467"/>
              <a:gd name="connsiteX44" fmla="*/ 11914945 w 12192000"/>
              <a:gd name="connsiteY44" fmla="*/ 54648 h 2802467"/>
              <a:gd name="connsiteX45" fmla="*/ 12191696 w 12192000"/>
              <a:gd name="connsiteY45" fmla="*/ 2452 h 2802467"/>
              <a:gd name="connsiteX46" fmla="*/ 12191696 w 12192000"/>
              <a:gd name="connsiteY46" fmla="*/ 2236410 h 2802467"/>
              <a:gd name="connsiteX47" fmla="*/ 12192000 w 12192000"/>
              <a:gd name="connsiteY47" fmla="*/ 2236410 h 2802467"/>
              <a:gd name="connsiteX48" fmla="*/ 12192000 w 12192000"/>
              <a:gd name="connsiteY48" fmla="*/ 2802467 h 2802467"/>
              <a:gd name="connsiteX49" fmla="*/ 12191696 w 12192000"/>
              <a:gd name="connsiteY49" fmla="*/ 2802467 h 2802467"/>
              <a:gd name="connsiteX50" fmla="*/ 0 w 12192000"/>
              <a:gd name="connsiteY50" fmla="*/ 2802467 h 2802467"/>
              <a:gd name="connsiteX51" fmla="*/ 0 w 12192000"/>
              <a:gd name="connsiteY51" fmla="*/ 2236410 h 2802467"/>
              <a:gd name="connsiteX52" fmla="*/ 1 w 12192000"/>
              <a:gd name="connsiteY52" fmla="*/ 2236410 h 2802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2192000" h="2802467">
                <a:moveTo>
                  <a:pt x="1" y="0"/>
                </a:moveTo>
                <a:lnTo>
                  <a:pt x="71932" y="12261"/>
                </a:lnTo>
                <a:lnTo>
                  <a:pt x="282848" y="48342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3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6"/>
                </a:lnTo>
                <a:lnTo>
                  <a:pt x="2672421" y="349608"/>
                </a:lnTo>
                <a:lnTo>
                  <a:pt x="3057678" y="383587"/>
                </a:lnTo>
                <a:lnTo>
                  <a:pt x="3464881" y="414415"/>
                </a:lnTo>
                <a:lnTo>
                  <a:pt x="3889152" y="443840"/>
                </a:lnTo>
                <a:lnTo>
                  <a:pt x="4331710" y="471515"/>
                </a:lnTo>
                <a:lnTo>
                  <a:pt x="4558476" y="481323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6" y="521259"/>
                </a:lnTo>
                <a:lnTo>
                  <a:pt x="5995877" y="525462"/>
                </a:lnTo>
                <a:lnTo>
                  <a:pt x="6247026" y="525462"/>
                </a:lnTo>
                <a:lnTo>
                  <a:pt x="6500613" y="527564"/>
                </a:lnTo>
                <a:lnTo>
                  <a:pt x="6756639" y="525462"/>
                </a:lnTo>
                <a:lnTo>
                  <a:pt x="7016322" y="521259"/>
                </a:lnTo>
                <a:lnTo>
                  <a:pt x="7276005" y="517405"/>
                </a:lnTo>
                <a:lnTo>
                  <a:pt x="7539345" y="508998"/>
                </a:lnTo>
                <a:lnTo>
                  <a:pt x="7805124" y="500240"/>
                </a:lnTo>
                <a:lnTo>
                  <a:pt x="8070903" y="490081"/>
                </a:lnTo>
                <a:lnTo>
                  <a:pt x="8339121" y="475719"/>
                </a:lnTo>
                <a:lnTo>
                  <a:pt x="8609776" y="458553"/>
                </a:lnTo>
                <a:lnTo>
                  <a:pt x="8881651" y="442089"/>
                </a:lnTo>
                <a:lnTo>
                  <a:pt x="9153526" y="421070"/>
                </a:lnTo>
                <a:lnTo>
                  <a:pt x="9429058" y="395848"/>
                </a:lnTo>
                <a:lnTo>
                  <a:pt x="9700933" y="370626"/>
                </a:lnTo>
                <a:lnTo>
                  <a:pt x="9977684" y="341550"/>
                </a:lnTo>
                <a:lnTo>
                  <a:pt x="10255655" y="309672"/>
                </a:lnTo>
                <a:lnTo>
                  <a:pt x="10529968" y="276043"/>
                </a:lnTo>
                <a:lnTo>
                  <a:pt x="10807939" y="236808"/>
                </a:lnTo>
                <a:lnTo>
                  <a:pt x="11084690" y="194771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236410"/>
                </a:lnTo>
                <a:lnTo>
                  <a:pt x="12192000" y="2236410"/>
                </a:lnTo>
                <a:lnTo>
                  <a:pt x="12192000" y="2802467"/>
                </a:lnTo>
                <a:lnTo>
                  <a:pt x="12191696" y="2802467"/>
                </a:lnTo>
                <a:lnTo>
                  <a:pt x="0" y="2802467"/>
                </a:lnTo>
                <a:lnTo>
                  <a:pt x="0" y="2236410"/>
                </a:lnTo>
                <a:lnTo>
                  <a:pt x="1" y="223641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5">
            <a:extLst>
              <a:ext uri="{FF2B5EF4-FFF2-40B4-BE49-F238E27FC236}">
                <a16:creationId xmlns:a16="http://schemas.microsoft.com/office/drawing/2014/main" id="{C91E93A7-6C7F-4F77-9CB0-280D958EF4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1DC3182B-4F27-3B53-EA4C-126E18B887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1668" y="4110824"/>
            <a:ext cx="7076735" cy="190897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6000" dirty="0">
                <a:solidFill>
                  <a:schemeClr val="tx1"/>
                </a:solidFill>
              </a:rPr>
              <a:t>Advisory Spaces</a:t>
            </a:r>
          </a:p>
        </p:txBody>
      </p:sp>
    </p:spTree>
    <p:extLst>
      <p:ext uri="{BB962C8B-B14F-4D97-AF65-F5344CB8AC3E}">
        <p14:creationId xmlns:p14="http://schemas.microsoft.com/office/powerpoint/2010/main" val="41112772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319</TotalTime>
  <Words>384</Words>
  <Application>Microsoft Office PowerPoint</Application>
  <PresentationFormat>Widescreen</PresentationFormat>
  <Paragraphs>62</Paragraphs>
  <Slides>12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Calibri</vt:lpstr>
      <vt:lpstr>Wingdings 3</vt:lpstr>
      <vt:lpstr>Century Gothic</vt:lpstr>
      <vt:lpstr>Arial</vt:lpstr>
      <vt:lpstr>Ion Boardroom</vt:lpstr>
      <vt:lpstr>Big Picture 2023 - A new design for learning</vt:lpstr>
      <vt:lpstr>The Team</vt:lpstr>
      <vt:lpstr>What is Big Picture?</vt:lpstr>
      <vt:lpstr>Regular School Structure</vt:lpstr>
      <vt:lpstr>Big Picture Structure</vt:lpstr>
      <vt:lpstr>Current Daily School Structure</vt:lpstr>
      <vt:lpstr>Daily Structure of BP</vt:lpstr>
      <vt:lpstr>Regular Classroom Spaces </vt:lpstr>
      <vt:lpstr>PowerPoint Presentation</vt:lpstr>
      <vt:lpstr>PowerPoint Presentation</vt:lpstr>
      <vt:lpstr>EOI Process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Big Picture 2023</dc:title>
  <dc:creator>Michelle Rosser</dc:creator>
  <cp:lastModifiedBy>Gail Wilson</cp:lastModifiedBy>
  <cp:revision>6</cp:revision>
  <dcterms:created xsi:type="dcterms:W3CDTF">2022-04-24T05:20:50Z</dcterms:created>
  <dcterms:modified xsi:type="dcterms:W3CDTF">2022-12-06T22:44:58Z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0x010100B1B7436D245752459173F942EAD128E0</vt:lpwstr>
  </property>
</Properties>
</file>